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IBM Plex Sans"/>
      <p:regular r:id="rId68"/>
      <p:bold r:id="rId69"/>
      <p:italic r:id="rId70"/>
      <p:boldItalic r:id="rId71"/>
    </p:embeddedFont>
    <p:embeddedFont>
      <p:font typeface="IBM Plex Sans SemiBold"/>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orient="horz" pos="709">
          <p15:clr>
            <a:srgbClr val="747775"/>
          </p15:clr>
        </p15:guide>
      </p15:sldGuideLst>
    </p:ext>
    <p:ext uri="GoogleSlidesCustomDataVersion2">
      <go:slidesCustomData xmlns:go="http://customooxmlschemas.google.com/" r:id="rId76" roundtripDataSignature="AMtx7miyGxMRKTMKuIImqbrlOt9qIOcv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70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IBMPlexSansSemiBold-bold.fntdata"/><Relationship Id="rId72" Type="http://schemas.openxmlformats.org/officeDocument/2006/relationships/font" Target="fonts/IBMPlexSansSemiBold-regular.fntdata"/><Relationship Id="rId31" Type="http://schemas.openxmlformats.org/officeDocument/2006/relationships/slide" Target="slides/slide26.xml"/><Relationship Id="rId75" Type="http://schemas.openxmlformats.org/officeDocument/2006/relationships/font" Target="fonts/IBMPlexSansSemiBold-boldItalic.fntdata"/><Relationship Id="rId30" Type="http://schemas.openxmlformats.org/officeDocument/2006/relationships/slide" Target="slides/slide25.xml"/><Relationship Id="rId74" Type="http://schemas.openxmlformats.org/officeDocument/2006/relationships/font" Target="fonts/IBMPlexSansSemiBold-italic.fntdata"/><Relationship Id="rId33" Type="http://schemas.openxmlformats.org/officeDocument/2006/relationships/slide" Target="slides/slide28.xml"/><Relationship Id="rId32" Type="http://schemas.openxmlformats.org/officeDocument/2006/relationships/slide" Target="slides/slide27.xml"/><Relationship Id="rId76" Type="http://customschemas.google.com/relationships/presentationmetadata" Target="meta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IBMPlexSans-boldItalic.fntdata"/><Relationship Id="rId70" Type="http://schemas.openxmlformats.org/officeDocument/2006/relationships/font" Target="fonts/IBMPlex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IBMPlexSans-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BMPlex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84de2ea6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384de2ea6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8941904cc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8941904cc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898037df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898037df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898037df2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898037df2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8bd1abffc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8bd1abffc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898037df2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898037df2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898037df2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898037df2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84f04081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84f04081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84f040813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84f040813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84f04081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84f04081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84f040813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84f040813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21fe0808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3821fe0808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84f040813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84f040813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84f040813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84f040813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4f040813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84f040813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84f040813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84f040813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84f040813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84f040813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84f040813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84f040813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84f040813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84f040813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84f040813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84f040813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84f040813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84f040813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84f040813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84f040813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84de2ea60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84de2ea60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84f040813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84f040813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84f040813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84f040813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84f040813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84f040813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84f040813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84f040813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84f040813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84f040813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84f040813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84f040813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84f040813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84f040813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84f040813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84f040813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8bd1abffc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8bd1abffc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8bd1abffc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8bd1abffc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84de2ea60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384de2ea60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8bd1abffc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8bd1abffc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8bd1abffc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8bd1abffc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8bd1abffc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8bd1abffc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8bd1abffc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8bd1abffc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8bd1abffc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8bd1abffc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8bd1abffc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8bd1abffc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8bd1abffc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8bd1abffc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8bd1abffc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8bd1abffc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8bd1abffc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8bd1abffc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bd1abffc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8bd1abffc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4de2ea60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384de2ea600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8bd1abffc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8bd1abffc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8bd1abffc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8bd1abffc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8bd1abffc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8bd1abffc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8bd1abffc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8bd1abffc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8bd1abffc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8bd1abffc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8bd1abffc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8bd1abffc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8bd1abffc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8bd1abffc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8bd1abffc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8bd1abffc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8bd1abffc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8bd1abffc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8bd1abffc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8bd1abffc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84de2ea60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84de2ea60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8bd1abffc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8bd1abffc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821fe0808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3821fe08085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821fe0808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3821fe08085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8941904c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8941904c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8941904cc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8941904cc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4de2ea60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84de2ea60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0.png"/><Relationship Id="rId4" Type="http://schemas.openxmlformats.org/officeDocument/2006/relationships/image" Target="../media/image33.png"/><Relationship Id="rId10" Type="http://schemas.openxmlformats.org/officeDocument/2006/relationships/image" Target="../media/image21.png"/><Relationship Id="rId9"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2.png"/><Relationship Id="rId8"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3.png"/><Relationship Id="rId4" Type="http://schemas.openxmlformats.org/officeDocument/2006/relationships/image" Target="../media/image37.png"/><Relationship Id="rId10" Type="http://schemas.openxmlformats.org/officeDocument/2006/relationships/image" Target="../media/image21.png"/><Relationship Id="rId9" Type="http://schemas.openxmlformats.org/officeDocument/2006/relationships/image" Target="../media/image44.png"/><Relationship Id="rId5" Type="http://schemas.openxmlformats.org/officeDocument/2006/relationships/image" Target="../media/image10.png"/><Relationship Id="rId6" Type="http://schemas.openxmlformats.org/officeDocument/2006/relationships/image" Target="../media/image38.png"/><Relationship Id="rId7" Type="http://schemas.openxmlformats.org/officeDocument/2006/relationships/image" Target="../media/image32.png"/><Relationship Id="rId8"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44.png"/><Relationship Id="rId8"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20.png"/><Relationship Id="rId10" Type="http://schemas.openxmlformats.org/officeDocument/2006/relationships/image" Target="../media/image10.png"/><Relationship Id="rId9" Type="http://schemas.openxmlformats.org/officeDocument/2006/relationships/image" Target="../media/image17.png"/><Relationship Id="rId5" Type="http://schemas.openxmlformats.org/officeDocument/2006/relationships/image" Target="../media/image46.png"/><Relationship Id="rId6" Type="http://schemas.openxmlformats.org/officeDocument/2006/relationships/image" Target="../media/image13.png"/><Relationship Id="rId7" Type="http://schemas.openxmlformats.org/officeDocument/2006/relationships/image" Target="../media/image24.png"/><Relationship Id="rId8" Type="http://schemas.openxmlformats.org/officeDocument/2006/relationships/image" Target="../media/image4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10.png"/><Relationship Id="rId7"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5.png"/><Relationship Id="rId4" Type="http://schemas.openxmlformats.org/officeDocument/2006/relationships/image" Target="../media/image26.png"/><Relationship Id="rId10" Type="http://schemas.openxmlformats.org/officeDocument/2006/relationships/image" Target="../media/image23.png"/><Relationship Id="rId9"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10.png"/><Relationship Id="rId8"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311700" y="1769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2" name="Google Shape;12;p14" title="lOGO SHORT.png"/>
          <p:cNvPicPr preferRelativeResize="0"/>
          <p:nvPr/>
        </p:nvPicPr>
        <p:blipFill rotWithShape="1">
          <a:blip r:embed="rId3">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1 1 1">
  <p:cSld name="ONE_COLUMN_TEXT_1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g3577863af4f_0_1624"/>
          <p:cNvPicPr preferRelativeResize="0"/>
          <p:nvPr/>
        </p:nvPicPr>
        <p:blipFill rotWithShape="1">
          <a:blip r:embed="rId3">
            <a:alphaModFix/>
          </a:blip>
          <a:srcRect b="42238" l="0" r="0" t="0"/>
          <a:stretch/>
        </p:blipFill>
        <p:spPr>
          <a:xfrm>
            <a:off x="265500" y="4534725"/>
            <a:ext cx="903000" cy="522101"/>
          </a:xfrm>
          <a:prstGeom prst="rect">
            <a:avLst/>
          </a:prstGeom>
          <a:noFill/>
          <a:ln>
            <a:noFill/>
          </a:ln>
        </p:spPr>
      </p:pic>
      <p:sp>
        <p:nvSpPr>
          <p:cNvPr id="80" name="Google Shape;80;g3577863af4f_0_16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g3577863af4f_0_16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4200"/>
              <a:buNone/>
              <a:defRPr sz="42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2" name="Google Shape;82;g3577863af4f_0_16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83" name="Google Shape;83;g3577863af4f_0_1624"/>
          <p:cNvPicPr preferRelativeResize="0"/>
          <p:nvPr/>
        </p:nvPicPr>
        <p:blipFill rotWithShape="1">
          <a:blip r:embed="rId4">
            <a:alphaModFix/>
          </a:blip>
          <a:srcRect b="0" l="0" r="0" t="0"/>
          <a:stretch/>
        </p:blipFill>
        <p:spPr>
          <a:xfrm>
            <a:off x="0" y="-2237"/>
            <a:ext cx="9144003" cy="5147969"/>
          </a:xfrm>
          <a:prstGeom prst="rect">
            <a:avLst/>
          </a:prstGeom>
          <a:noFill/>
          <a:ln>
            <a:noFill/>
          </a:ln>
        </p:spPr>
      </p:pic>
      <p:sp>
        <p:nvSpPr>
          <p:cNvPr id="84" name="Google Shape;84;g3577863af4f_0_16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Font typeface="IBM Plex Sans"/>
              <a:buChar char="●"/>
              <a:defRPr b="1">
                <a:solidFill>
                  <a:schemeClr val="dk1"/>
                </a:solidFill>
                <a:latin typeface="IBM Plex Sans"/>
                <a:ea typeface="IBM Plex Sans"/>
                <a:cs typeface="IBM Plex Sans"/>
                <a:sym typeface="IBM Plex Sans"/>
              </a:defRPr>
            </a:lvl1pPr>
            <a:lvl2pPr indent="-317500" lvl="1" marL="9144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2pPr>
            <a:lvl3pPr indent="-317500" lvl="2" marL="13716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3pPr>
            <a:lvl4pPr indent="-317500" lvl="3" marL="18288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4pPr>
            <a:lvl5pPr indent="-317500" lvl="4" marL="22860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5pPr>
            <a:lvl6pPr indent="-317500" lvl="5" marL="27432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6pPr>
            <a:lvl7pPr indent="-317500" lvl="6" marL="32004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7pPr>
            <a:lvl8pPr indent="-317500" lvl="7" marL="36576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8pPr>
            <a:lvl9pPr indent="-317500" lvl="8" marL="41148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9pPr>
          </a:lstStyle>
          <a:p/>
        </p:txBody>
      </p:sp>
      <p:pic>
        <p:nvPicPr>
          <p:cNvPr id="85" name="Google Shape;85;g3577863af4f_0_1624" title="lOGO SHORT.png"/>
          <p:cNvPicPr preferRelativeResize="0"/>
          <p:nvPr/>
        </p:nvPicPr>
        <p:blipFill rotWithShape="1">
          <a:blip r:embed="rId5">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p15"/>
          <p:cNvSpPr txBox="1"/>
          <p:nvPr>
            <p:ph type="title"/>
          </p:nvPr>
        </p:nvSpPr>
        <p:spPr>
          <a:xfrm>
            <a:off x="1195525" y="597600"/>
            <a:ext cx="72207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15"/>
          <p:cNvSpPr txBox="1"/>
          <p:nvPr>
            <p:ph idx="1" type="body"/>
          </p:nvPr>
        </p:nvSpPr>
        <p:spPr>
          <a:xfrm>
            <a:off x="1251800" y="1717200"/>
            <a:ext cx="7220700" cy="2946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9" name="Google Shape;8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0" name="Google Shape;90;p15"/>
          <p:cNvSpPr/>
          <p:nvPr/>
        </p:nvSpPr>
        <p:spPr>
          <a:xfrm>
            <a:off x="0" y="-4025"/>
            <a:ext cx="894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pic>
        <p:nvPicPr>
          <p:cNvPr id="91" name="Google Shape;91;p15"/>
          <p:cNvPicPr preferRelativeResize="0"/>
          <p:nvPr/>
        </p:nvPicPr>
        <p:blipFill rotWithShape="1">
          <a:blip r:embed="rId2">
            <a:alphaModFix/>
          </a:blip>
          <a:srcRect b="0" l="0" r="0" t="0"/>
          <a:stretch/>
        </p:blipFill>
        <p:spPr>
          <a:xfrm>
            <a:off x="531125" y="219930"/>
            <a:ext cx="548700" cy="495825"/>
          </a:xfrm>
          <a:prstGeom prst="rect">
            <a:avLst/>
          </a:prstGeom>
          <a:noFill/>
          <a:ln>
            <a:noFill/>
          </a:ln>
        </p:spPr>
      </p:pic>
      <p:pic>
        <p:nvPicPr>
          <p:cNvPr id="92" name="Google Shape;92;p15"/>
          <p:cNvPicPr preferRelativeResize="0"/>
          <p:nvPr/>
        </p:nvPicPr>
        <p:blipFill rotWithShape="1">
          <a:blip r:embed="rId3">
            <a:alphaModFix/>
          </a:blip>
          <a:srcRect b="0" l="0" r="0" t="0"/>
          <a:stretch/>
        </p:blipFill>
        <p:spPr>
          <a:xfrm rot="10800000">
            <a:off x="-5" y="756449"/>
            <a:ext cx="407175" cy="1517150"/>
          </a:xfrm>
          <a:prstGeom prst="rect">
            <a:avLst/>
          </a:prstGeom>
          <a:noFill/>
          <a:ln>
            <a:noFill/>
          </a:ln>
        </p:spPr>
      </p:pic>
      <p:pic>
        <p:nvPicPr>
          <p:cNvPr id="93" name="Google Shape;93;p15"/>
          <p:cNvPicPr preferRelativeResize="0"/>
          <p:nvPr/>
        </p:nvPicPr>
        <p:blipFill rotWithShape="1">
          <a:blip r:embed="rId4">
            <a:alphaModFix/>
          </a:blip>
          <a:srcRect b="0" l="0" r="0" t="0"/>
          <a:stretch/>
        </p:blipFill>
        <p:spPr>
          <a:xfrm>
            <a:off x="0" y="0"/>
            <a:ext cx="9144003" cy="5147969"/>
          </a:xfrm>
          <a:prstGeom prst="rect">
            <a:avLst/>
          </a:prstGeom>
          <a:noFill/>
          <a:ln>
            <a:noFill/>
          </a:ln>
        </p:spPr>
      </p:pic>
      <p:pic>
        <p:nvPicPr>
          <p:cNvPr id="94" name="Google Shape;94;p15"/>
          <p:cNvPicPr preferRelativeResize="0"/>
          <p:nvPr/>
        </p:nvPicPr>
        <p:blipFill rotWithShape="1">
          <a:blip r:embed="rId5">
            <a:alphaModFix/>
          </a:blip>
          <a:srcRect b="0" l="0" r="25476" t="16415"/>
          <a:stretch/>
        </p:blipFill>
        <p:spPr>
          <a:xfrm rot="5400000">
            <a:off x="146724" y="3272225"/>
            <a:ext cx="842601" cy="576501"/>
          </a:xfrm>
          <a:prstGeom prst="rect">
            <a:avLst/>
          </a:prstGeom>
          <a:noFill/>
          <a:ln>
            <a:noFill/>
          </a:ln>
        </p:spPr>
      </p:pic>
      <p:pic>
        <p:nvPicPr>
          <p:cNvPr id="95" name="Google Shape;95;p15"/>
          <p:cNvPicPr preferRelativeResize="0"/>
          <p:nvPr/>
        </p:nvPicPr>
        <p:blipFill rotWithShape="1">
          <a:blip r:embed="rId6">
            <a:alphaModFix/>
          </a:blip>
          <a:srcRect b="0" l="0" r="0" t="0"/>
          <a:stretch/>
        </p:blipFill>
        <p:spPr>
          <a:xfrm>
            <a:off x="34438" y="2688150"/>
            <a:ext cx="496700" cy="572700"/>
          </a:xfrm>
          <a:prstGeom prst="rect">
            <a:avLst/>
          </a:prstGeom>
          <a:noFill/>
          <a:ln>
            <a:noFill/>
          </a:ln>
        </p:spPr>
      </p:pic>
      <p:pic>
        <p:nvPicPr>
          <p:cNvPr id="96" name="Google Shape;96;p15" title="lOGO SHORT.png"/>
          <p:cNvPicPr preferRelativeResize="0"/>
          <p:nvPr/>
        </p:nvPicPr>
        <p:blipFill rotWithShape="1">
          <a:blip r:embed="rId7">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E24" type="blank">
  <p:cSld name="BLANK">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0" t="0"/>
          <a:stretch/>
        </p:blipFill>
        <p:spPr>
          <a:xfrm>
            <a:off x="0" y="0"/>
            <a:ext cx="9144003" cy="5147969"/>
          </a:xfrm>
          <a:prstGeom prst="rect">
            <a:avLst/>
          </a:prstGeom>
          <a:noFill/>
          <a:ln>
            <a:noFill/>
          </a:ln>
        </p:spPr>
      </p:pic>
      <p:sp>
        <p:nvSpPr>
          <p:cNvPr id="99" name="Google Shape;9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00" name="Google Shape;100;p19"/>
          <p:cNvPicPr preferRelativeResize="0"/>
          <p:nvPr/>
        </p:nvPicPr>
        <p:blipFill rotWithShape="1">
          <a:blip r:embed="rId4">
            <a:alphaModFix/>
          </a:blip>
          <a:srcRect b="49258" l="0" r="0" t="0"/>
          <a:stretch/>
        </p:blipFill>
        <p:spPr>
          <a:xfrm>
            <a:off x="315663" y="4052300"/>
            <a:ext cx="2150699" cy="1091201"/>
          </a:xfrm>
          <a:prstGeom prst="rect">
            <a:avLst/>
          </a:prstGeom>
          <a:noFill/>
          <a:ln>
            <a:noFill/>
          </a:ln>
        </p:spPr>
      </p:pic>
      <p:pic>
        <p:nvPicPr>
          <p:cNvPr id="101" name="Google Shape;101;p19"/>
          <p:cNvPicPr preferRelativeResize="0"/>
          <p:nvPr/>
        </p:nvPicPr>
        <p:blipFill rotWithShape="1">
          <a:blip r:embed="rId5">
            <a:alphaModFix/>
          </a:blip>
          <a:srcRect b="0" l="0" r="0" t="45590"/>
          <a:stretch/>
        </p:blipFill>
        <p:spPr>
          <a:xfrm>
            <a:off x="776475" y="0"/>
            <a:ext cx="1229075" cy="589849"/>
          </a:xfrm>
          <a:prstGeom prst="rect">
            <a:avLst/>
          </a:prstGeom>
          <a:noFill/>
          <a:ln>
            <a:noFill/>
          </a:ln>
        </p:spPr>
      </p:pic>
      <p:pic>
        <p:nvPicPr>
          <p:cNvPr id="102" name="Google Shape;102;p19"/>
          <p:cNvPicPr preferRelativeResize="0"/>
          <p:nvPr/>
        </p:nvPicPr>
        <p:blipFill rotWithShape="1">
          <a:blip r:embed="rId6">
            <a:alphaModFix/>
          </a:blip>
          <a:srcRect b="0" l="0" r="0" t="0"/>
          <a:stretch/>
        </p:blipFill>
        <p:spPr>
          <a:xfrm>
            <a:off x="7564025" y="810700"/>
            <a:ext cx="1084300" cy="927325"/>
          </a:xfrm>
          <a:prstGeom prst="rect">
            <a:avLst/>
          </a:prstGeom>
          <a:noFill/>
          <a:ln>
            <a:noFill/>
          </a:ln>
        </p:spPr>
      </p:pic>
      <p:pic>
        <p:nvPicPr>
          <p:cNvPr id="103" name="Google Shape;103;p19"/>
          <p:cNvPicPr preferRelativeResize="0"/>
          <p:nvPr/>
        </p:nvPicPr>
        <p:blipFill rotWithShape="1">
          <a:blip r:embed="rId7">
            <a:alphaModFix/>
          </a:blip>
          <a:srcRect b="0" l="0" r="0" t="0"/>
          <a:stretch/>
        </p:blipFill>
        <p:spPr>
          <a:xfrm>
            <a:off x="657874" y="295350"/>
            <a:ext cx="604600" cy="697100"/>
          </a:xfrm>
          <a:prstGeom prst="rect">
            <a:avLst/>
          </a:prstGeom>
          <a:noFill/>
          <a:ln>
            <a:noFill/>
          </a:ln>
        </p:spPr>
      </p:pic>
      <p:pic>
        <p:nvPicPr>
          <p:cNvPr id="104" name="Google Shape;104;p19"/>
          <p:cNvPicPr preferRelativeResize="0"/>
          <p:nvPr/>
        </p:nvPicPr>
        <p:blipFill rotWithShape="1">
          <a:blip r:embed="rId8">
            <a:alphaModFix/>
          </a:blip>
          <a:srcRect b="0" l="0" r="0" t="0"/>
          <a:stretch/>
        </p:blipFill>
        <p:spPr>
          <a:xfrm>
            <a:off x="4918500" y="3991934"/>
            <a:ext cx="1229076" cy="749716"/>
          </a:xfrm>
          <a:prstGeom prst="rect">
            <a:avLst/>
          </a:prstGeom>
          <a:noFill/>
          <a:ln>
            <a:noFill/>
          </a:ln>
        </p:spPr>
      </p:pic>
      <p:pic>
        <p:nvPicPr>
          <p:cNvPr id="105" name="Google Shape;105;p19"/>
          <p:cNvPicPr preferRelativeResize="0"/>
          <p:nvPr/>
        </p:nvPicPr>
        <p:blipFill rotWithShape="1">
          <a:blip r:embed="rId9">
            <a:alphaModFix/>
          </a:blip>
          <a:srcRect b="0" l="0" r="0" t="0"/>
          <a:stretch/>
        </p:blipFill>
        <p:spPr>
          <a:xfrm>
            <a:off x="6050875" y="3742675"/>
            <a:ext cx="909225" cy="339825"/>
          </a:xfrm>
          <a:prstGeom prst="rect">
            <a:avLst/>
          </a:prstGeom>
          <a:noFill/>
          <a:ln>
            <a:noFill/>
          </a:ln>
        </p:spPr>
      </p:pic>
      <p:sp>
        <p:nvSpPr>
          <p:cNvPr id="106" name="Google Shape;106;p19"/>
          <p:cNvSpPr/>
          <p:nvPr/>
        </p:nvSpPr>
        <p:spPr>
          <a:xfrm>
            <a:off x="3659466" y="2678753"/>
            <a:ext cx="2055000" cy="5580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sp>
        <p:nvSpPr>
          <p:cNvPr id="107" name="Google Shape;107;p19"/>
          <p:cNvSpPr/>
          <p:nvPr/>
        </p:nvSpPr>
        <p:spPr>
          <a:xfrm>
            <a:off x="3544500" y="2563787"/>
            <a:ext cx="2055000" cy="55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sp>
        <p:nvSpPr>
          <p:cNvPr id="108" name="Google Shape;108;p19"/>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9" name="Google Shape;109;p19"/>
          <p:cNvSpPr txBox="1"/>
          <p:nvPr/>
        </p:nvSpPr>
        <p:spPr>
          <a:xfrm>
            <a:off x="3629850" y="2507225"/>
            <a:ext cx="18843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chemeClr val="dk2"/>
                </a:solidFill>
                <a:latin typeface="IBM Plex Sans"/>
                <a:ea typeface="IBM Plex Sans"/>
                <a:cs typeface="IBM Plex Sans"/>
                <a:sym typeface="IBM Plex Sans"/>
              </a:rPr>
              <a:t>Thanks!</a:t>
            </a:r>
            <a:endParaRPr b="1" i="0" sz="2900" u="none" cap="none" strike="noStrike">
              <a:solidFill>
                <a:schemeClr val="dk2"/>
              </a:solidFill>
              <a:latin typeface="IBM Plex Sans"/>
              <a:ea typeface="IBM Plex Sans"/>
              <a:cs typeface="IBM Plex Sans"/>
              <a:sym typeface="IBM Plex Sans"/>
            </a:endParaRPr>
          </a:p>
        </p:txBody>
      </p:sp>
      <p:sp>
        <p:nvSpPr>
          <p:cNvPr id="110" name="Google Shape;110;p19"/>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11" name="Google Shape;111;p19"/>
          <p:cNvPicPr preferRelativeResize="0"/>
          <p:nvPr/>
        </p:nvPicPr>
        <p:blipFill rotWithShape="1">
          <a:blip r:embed="rId10">
            <a:alphaModFix/>
          </a:blip>
          <a:srcRect b="0" l="0" r="0" t="0"/>
          <a:stretch/>
        </p:blipFill>
        <p:spPr>
          <a:xfrm>
            <a:off x="1963748" y="1598362"/>
            <a:ext cx="5216502" cy="519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14" name="Google Shape;114;p11"/>
          <p:cNvPicPr preferRelativeResize="0"/>
          <p:nvPr/>
        </p:nvPicPr>
        <p:blipFill rotWithShape="1">
          <a:blip r:embed="rId3">
            <a:alphaModFix/>
          </a:blip>
          <a:srcRect b="49258" l="0" r="0" t="0"/>
          <a:stretch/>
        </p:blipFill>
        <p:spPr>
          <a:xfrm>
            <a:off x="315663" y="4052300"/>
            <a:ext cx="2150699" cy="1091201"/>
          </a:xfrm>
          <a:prstGeom prst="rect">
            <a:avLst/>
          </a:prstGeom>
          <a:noFill/>
          <a:ln>
            <a:noFill/>
          </a:ln>
        </p:spPr>
      </p:pic>
      <p:pic>
        <p:nvPicPr>
          <p:cNvPr id="115" name="Google Shape;115;p11"/>
          <p:cNvPicPr preferRelativeResize="0"/>
          <p:nvPr/>
        </p:nvPicPr>
        <p:blipFill rotWithShape="1">
          <a:blip r:embed="rId4">
            <a:alphaModFix/>
          </a:blip>
          <a:srcRect b="0" l="0" r="0" t="45590"/>
          <a:stretch/>
        </p:blipFill>
        <p:spPr>
          <a:xfrm>
            <a:off x="776475" y="0"/>
            <a:ext cx="1229075" cy="589849"/>
          </a:xfrm>
          <a:prstGeom prst="rect">
            <a:avLst/>
          </a:prstGeom>
          <a:noFill/>
          <a:ln>
            <a:noFill/>
          </a:ln>
        </p:spPr>
      </p:pic>
      <p:pic>
        <p:nvPicPr>
          <p:cNvPr id="116" name="Google Shape;116;p11"/>
          <p:cNvPicPr preferRelativeResize="0"/>
          <p:nvPr/>
        </p:nvPicPr>
        <p:blipFill rotWithShape="1">
          <a:blip r:embed="rId5">
            <a:alphaModFix/>
          </a:blip>
          <a:srcRect b="0" l="0" r="0" t="0"/>
          <a:stretch/>
        </p:blipFill>
        <p:spPr>
          <a:xfrm>
            <a:off x="0" y="0"/>
            <a:ext cx="9144003" cy="5147969"/>
          </a:xfrm>
          <a:prstGeom prst="rect">
            <a:avLst/>
          </a:prstGeom>
          <a:noFill/>
          <a:ln>
            <a:noFill/>
          </a:ln>
        </p:spPr>
      </p:pic>
      <p:pic>
        <p:nvPicPr>
          <p:cNvPr id="117" name="Google Shape;117;p11"/>
          <p:cNvPicPr preferRelativeResize="0"/>
          <p:nvPr/>
        </p:nvPicPr>
        <p:blipFill rotWithShape="1">
          <a:blip r:embed="rId6">
            <a:alphaModFix/>
          </a:blip>
          <a:srcRect b="0" l="0" r="0" t="0"/>
          <a:stretch/>
        </p:blipFill>
        <p:spPr>
          <a:xfrm>
            <a:off x="7564025" y="810700"/>
            <a:ext cx="1084300" cy="927325"/>
          </a:xfrm>
          <a:prstGeom prst="rect">
            <a:avLst/>
          </a:prstGeom>
          <a:noFill/>
          <a:ln>
            <a:noFill/>
          </a:ln>
        </p:spPr>
      </p:pic>
      <p:pic>
        <p:nvPicPr>
          <p:cNvPr id="118" name="Google Shape;118;p11"/>
          <p:cNvPicPr preferRelativeResize="0"/>
          <p:nvPr/>
        </p:nvPicPr>
        <p:blipFill rotWithShape="1">
          <a:blip r:embed="rId7">
            <a:alphaModFix/>
          </a:blip>
          <a:srcRect b="0" l="0" r="0" t="0"/>
          <a:stretch/>
        </p:blipFill>
        <p:spPr>
          <a:xfrm>
            <a:off x="657874" y="295350"/>
            <a:ext cx="604600" cy="697100"/>
          </a:xfrm>
          <a:prstGeom prst="rect">
            <a:avLst/>
          </a:prstGeom>
          <a:noFill/>
          <a:ln>
            <a:noFill/>
          </a:ln>
        </p:spPr>
      </p:pic>
      <p:pic>
        <p:nvPicPr>
          <p:cNvPr id="119" name="Google Shape;119;p11"/>
          <p:cNvPicPr preferRelativeResize="0"/>
          <p:nvPr/>
        </p:nvPicPr>
        <p:blipFill rotWithShape="1">
          <a:blip r:embed="rId8">
            <a:alphaModFix/>
          </a:blip>
          <a:srcRect b="0" l="0" r="0" t="0"/>
          <a:stretch/>
        </p:blipFill>
        <p:spPr>
          <a:xfrm>
            <a:off x="4918500" y="3991934"/>
            <a:ext cx="1229076" cy="749716"/>
          </a:xfrm>
          <a:prstGeom prst="rect">
            <a:avLst/>
          </a:prstGeom>
          <a:noFill/>
          <a:ln>
            <a:noFill/>
          </a:ln>
        </p:spPr>
      </p:pic>
      <p:pic>
        <p:nvPicPr>
          <p:cNvPr id="120" name="Google Shape;120;p11"/>
          <p:cNvPicPr preferRelativeResize="0"/>
          <p:nvPr/>
        </p:nvPicPr>
        <p:blipFill rotWithShape="1">
          <a:blip r:embed="rId9">
            <a:alphaModFix/>
          </a:blip>
          <a:srcRect b="0" l="0" r="0" t="0"/>
          <a:stretch/>
        </p:blipFill>
        <p:spPr>
          <a:xfrm>
            <a:off x="6050875" y="3742675"/>
            <a:ext cx="909225" cy="339825"/>
          </a:xfrm>
          <a:prstGeom prst="rect">
            <a:avLst/>
          </a:prstGeom>
          <a:noFill/>
          <a:ln>
            <a:noFill/>
          </a:ln>
        </p:spPr>
      </p:pic>
      <p:pic>
        <p:nvPicPr>
          <p:cNvPr id="121" name="Google Shape;121;p11"/>
          <p:cNvPicPr preferRelativeResize="0"/>
          <p:nvPr/>
        </p:nvPicPr>
        <p:blipFill rotWithShape="1">
          <a:blip r:embed="rId10">
            <a:alphaModFix/>
          </a:blip>
          <a:srcRect b="0" l="0" r="0" t="0"/>
          <a:stretch/>
        </p:blipFill>
        <p:spPr>
          <a:xfrm>
            <a:off x="1963748" y="2031087"/>
            <a:ext cx="5216502" cy="519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13"/>
          <p:cNvSpPr txBox="1"/>
          <p:nvPr>
            <p:ph type="title"/>
          </p:nvPr>
        </p:nvSpPr>
        <p:spPr>
          <a:xfrm>
            <a:off x="311700" y="5974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4" name="Google Shape;124;p13"/>
          <p:cNvSpPr txBox="1"/>
          <p:nvPr>
            <p:ph idx="1" type="body"/>
          </p:nvPr>
        </p:nvSpPr>
        <p:spPr>
          <a:xfrm>
            <a:off x="311700" y="1717200"/>
            <a:ext cx="3999900" cy="25575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5" name="Google Shape;125;p13"/>
          <p:cNvSpPr txBox="1"/>
          <p:nvPr>
            <p:ph idx="2" type="body"/>
          </p:nvPr>
        </p:nvSpPr>
        <p:spPr>
          <a:xfrm>
            <a:off x="4832400" y="1717200"/>
            <a:ext cx="3999900" cy="25575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6" name="Google Shape;12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27" name="Google Shape;127;p13" title="lOGO SHORT.png"/>
          <p:cNvPicPr preferRelativeResize="0"/>
          <p:nvPr/>
        </p:nvPicPr>
        <p:blipFill rotWithShape="1">
          <a:blip r:embed="rId3">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1">
  <p:cSld name="ONE_COLUMN_TEXT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30" name="Google Shape;130;p17"/>
          <p:cNvPicPr preferRelativeResize="0"/>
          <p:nvPr/>
        </p:nvPicPr>
        <p:blipFill rotWithShape="1">
          <a:blip r:embed="rId3">
            <a:alphaModFix/>
          </a:blip>
          <a:srcRect b="0" l="0" r="0" t="0"/>
          <a:stretch/>
        </p:blipFill>
        <p:spPr>
          <a:xfrm>
            <a:off x="0" y="0"/>
            <a:ext cx="9144003" cy="5147969"/>
          </a:xfrm>
          <a:prstGeom prst="rect">
            <a:avLst/>
          </a:prstGeom>
          <a:noFill/>
          <a:ln>
            <a:noFill/>
          </a:ln>
        </p:spPr>
      </p:pic>
      <p:sp>
        <p:nvSpPr>
          <p:cNvPr id="131" name="Google Shape;131;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2" name="Google Shape;132;p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3" name="Google Shape;133;p17"/>
          <p:cNvSpPr txBox="1"/>
          <p:nvPr>
            <p:ph idx="2" type="body"/>
          </p:nvPr>
        </p:nvSpPr>
        <p:spPr>
          <a:xfrm>
            <a:off x="4843025" y="737163"/>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Font typeface="IBM Plex Sans"/>
              <a:buChar char="●"/>
              <a:defRPr b="1">
                <a:solidFill>
                  <a:schemeClr val="lt1"/>
                </a:solidFill>
                <a:latin typeface="IBM Plex Sans"/>
                <a:ea typeface="IBM Plex Sans"/>
                <a:cs typeface="IBM Plex Sans"/>
                <a:sym typeface="IBM Plex Sans"/>
              </a:defRPr>
            </a:lvl1pPr>
            <a:lvl2pPr indent="-317500" lvl="1" marL="9144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2pPr>
            <a:lvl3pPr indent="-317500" lvl="2" marL="13716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3pPr>
            <a:lvl4pPr indent="-317500" lvl="3" marL="18288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4pPr>
            <a:lvl5pPr indent="-317500" lvl="4" marL="22860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5pPr>
            <a:lvl6pPr indent="-317500" lvl="5" marL="27432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6pPr>
            <a:lvl7pPr indent="-317500" lvl="6" marL="32004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7pPr>
            <a:lvl8pPr indent="-317500" lvl="7" marL="36576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8pPr>
            <a:lvl9pPr indent="-317500" lvl="8" marL="41148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9pPr>
          </a:lstStyle>
          <a:p/>
        </p:txBody>
      </p:sp>
      <p:pic>
        <p:nvPicPr>
          <p:cNvPr id="134" name="Google Shape;134;p17" title="lOGO SHORT copia.png"/>
          <p:cNvPicPr preferRelativeResize="0"/>
          <p:nvPr/>
        </p:nvPicPr>
        <p:blipFill rotWithShape="1">
          <a:blip r:embed="rId4">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1 1">
  <p:cSld name="ONE_COLUMN_TEXT_1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18"/>
          <p:cNvPicPr preferRelativeResize="0"/>
          <p:nvPr/>
        </p:nvPicPr>
        <p:blipFill rotWithShape="1">
          <a:blip r:embed="rId3">
            <a:alphaModFix/>
          </a:blip>
          <a:srcRect b="42238" l="0" r="0" t="0"/>
          <a:stretch/>
        </p:blipFill>
        <p:spPr>
          <a:xfrm>
            <a:off x="265500" y="4534725"/>
            <a:ext cx="903000" cy="522101"/>
          </a:xfrm>
          <a:prstGeom prst="rect">
            <a:avLst/>
          </a:prstGeom>
          <a:noFill/>
          <a:ln>
            <a:noFill/>
          </a:ln>
        </p:spPr>
      </p:pic>
      <p:sp>
        <p:nvSpPr>
          <p:cNvPr id="137" name="Google Shape;13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8" name="Google Shape;138;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4200"/>
              <a:buNone/>
              <a:defRPr sz="42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pic>
        <p:nvPicPr>
          <p:cNvPr id="139" name="Google Shape;139;p18"/>
          <p:cNvPicPr preferRelativeResize="0"/>
          <p:nvPr/>
        </p:nvPicPr>
        <p:blipFill rotWithShape="1">
          <a:blip r:embed="rId4">
            <a:alphaModFix/>
          </a:blip>
          <a:srcRect b="0" l="0" r="0" t="0"/>
          <a:stretch/>
        </p:blipFill>
        <p:spPr>
          <a:xfrm>
            <a:off x="0" y="0"/>
            <a:ext cx="9144003" cy="5147969"/>
          </a:xfrm>
          <a:prstGeom prst="rect">
            <a:avLst/>
          </a:prstGeom>
          <a:noFill/>
          <a:ln>
            <a:noFill/>
          </a:ln>
        </p:spPr>
      </p:pic>
      <p:sp>
        <p:nvSpPr>
          <p:cNvPr id="140" name="Google Shape;140;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1" name="Google Shape;141;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Font typeface="IBM Plex Sans"/>
              <a:buChar char="●"/>
              <a:defRPr b="1">
                <a:solidFill>
                  <a:schemeClr val="dk1"/>
                </a:solidFill>
                <a:latin typeface="IBM Plex Sans"/>
                <a:ea typeface="IBM Plex Sans"/>
                <a:cs typeface="IBM Plex Sans"/>
                <a:sym typeface="IBM Plex Sans"/>
              </a:defRPr>
            </a:lvl1pPr>
            <a:lvl2pPr indent="-317500" lvl="1" marL="9144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2pPr>
            <a:lvl3pPr indent="-317500" lvl="2" marL="13716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3pPr>
            <a:lvl4pPr indent="-317500" lvl="3" marL="18288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4pPr>
            <a:lvl5pPr indent="-317500" lvl="4" marL="22860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5pPr>
            <a:lvl6pPr indent="-317500" lvl="5" marL="27432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6pPr>
            <a:lvl7pPr indent="-317500" lvl="6" marL="32004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7pPr>
            <a:lvl8pPr indent="-317500" lvl="7" marL="36576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8pPr>
            <a:lvl9pPr indent="-317500" lvl="8" marL="4114800" algn="l">
              <a:lnSpc>
                <a:spcPct val="115000"/>
              </a:lnSpc>
              <a:spcBef>
                <a:spcPts val="0"/>
              </a:spcBef>
              <a:spcAft>
                <a:spcPts val="0"/>
              </a:spcAft>
              <a:buClr>
                <a:schemeClr val="dk1"/>
              </a:buClr>
              <a:buSzPts val="1400"/>
              <a:buFont typeface="IBM Plex Sans"/>
              <a:buChar char="■"/>
              <a:defRPr b="1">
                <a:solidFill>
                  <a:schemeClr val="dk1"/>
                </a:solidFill>
                <a:latin typeface="IBM Plex Sans"/>
                <a:ea typeface="IBM Plex Sans"/>
                <a:cs typeface="IBM Plex Sans"/>
                <a:sym typeface="IBM Plex Sans"/>
              </a:defRPr>
            </a:lvl9pPr>
          </a:lstStyle>
          <a:p/>
        </p:txBody>
      </p:sp>
      <p:pic>
        <p:nvPicPr>
          <p:cNvPr id="142" name="Google Shape;142;p18" title="lOGO SHORT.png"/>
          <p:cNvPicPr preferRelativeResize="0"/>
          <p:nvPr/>
        </p:nvPicPr>
        <p:blipFill rotWithShape="1">
          <a:blip r:embed="rId5">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E24 1">
  <p:cSld name="BLANK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g329960f4295_1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45" name="Google Shape;145;g329960f4295_1_15"/>
          <p:cNvPicPr preferRelativeResize="0"/>
          <p:nvPr/>
        </p:nvPicPr>
        <p:blipFill rotWithShape="1">
          <a:blip r:embed="rId3">
            <a:alphaModFix/>
          </a:blip>
          <a:srcRect b="0" l="0" r="0" t="45590"/>
          <a:stretch/>
        </p:blipFill>
        <p:spPr>
          <a:xfrm>
            <a:off x="776475" y="0"/>
            <a:ext cx="1229075" cy="589849"/>
          </a:xfrm>
          <a:prstGeom prst="rect">
            <a:avLst/>
          </a:prstGeom>
          <a:noFill/>
          <a:ln>
            <a:noFill/>
          </a:ln>
        </p:spPr>
      </p:pic>
      <p:pic>
        <p:nvPicPr>
          <p:cNvPr id="146" name="Google Shape;146;g329960f4295_1_15"/>
          <p:cNvPicPr preferRelativeResize="0"/>
          <p:nvPr/>
        </p:nvPicPr>
        <p:blipFill rotWithShape="1">
          <a:blip r:embed="rId4">
            <a:alphaModFix/>
          </a:blip>
          <a:srcRect b="0" l="0" r="0" t="0"/>
          <a:stretch/>
        </p:blipFill>
        <p:spPr>
          <a:xfrm>
            <a:off x="7898650" y="836750"/>
            <a:ext cx="758350" cy="648575"/>
          </a:xfrm>
          <a:prstGeom prst="rect">
            <a:avLst/>
          </a:prstGeom>
          <a:noFill/>
          <a:ln>
            <a:noFill/>
          </a:ln>
        </p:spPr>
      </p:pic>
      <p:pic>
        <p:nvPicPr>
          <p:cNvPr id="147" name="Google Shape;147;g329960f4295_1_15"/>
          <p:cNvPicPr preferRelativeResize="0"/>
          <p:nvPr/>
        </p:nvPicPr>
        <p:blipFill rotWithShape="1">
          <a:blip r:embed="rId5">
            <a:alphaModFix/>
          </a:blip>
          <a:srcRect b="0" l="0" r="0" t="0"/>
          <a:stretch/>
        </p:blipFill>
        <p:spPr>
          <a:xfrm>
            <a:off x="657874" y="295350"/>
            <a:ext cx="604600" cy="697100"/>
          </a:xfrm>
          <a:prstGeom prst="rect">
            <a:avLst/>
          </a:prstGeom>
          <a:noFill/>
          <a:ln>
            <a:noFill/>
          </a:ln>
        </p:spPr>
      </p:pic>
      <p:pic>
        <p:nvPicPr>
          <p:cNvPr id="148" name="Google Shape;148;g329960f4295_1_15"/>
          <p:cNvPicPr preferRelativeResize="0"/>
          <p:nvPr/>
        </p:nvPicPr>
        <p:blipFill rotWithShape="1">
          <a:blip r:embed="rId6">
            <a:alphaModFix/>
          </a:blip>
          <a:srcRect b="0" l="0" r="0" t="0"/>
          <a:stretch/>
        </p:blipFill>
        <p:spPr>
          <a:xfrm>
            <a:off x="5769950" y="4243909"/>
            <a:ext cx="1229076" cy="749716"/>
          </a:xfrm>
          <a:prstGeom prst="rect">
            <a:avLst/>
          </a:prstGeom>
          <a:noFill/>
          <a:ln>
            <a:noFill/>
          </a:ln>
        </p:spPr>
      </p:pic>
      <p:pic>
        <p:nvPicPr>
          <p:cNvPr id="149" name="Google Shape;149;g329960f4295_1_15"/>
          <p:cNvPicPr preferRelativeResize="0"/>
          <p:nvPr/>
        </p:nvPicPr>
        <p:blipFill rotWithShape="1">
          <a:blip r:embed="rId7">
            <a:alphaModFix/>
          </a:blip>
          <a:srcRect b="0" l="0" r="0" t="0"/>
          <a:stretch/>
        </p:blipFill>
        <p:spPr>
          <a:xfrm>
            <a:off x="6902325" y="4051040"/>
            <a:ext cx="758350" cy="283435"/>
          </a:xfrm>
          <a:prstGeom prst="rect">
            <a:avLst/>
          </a:prstGeom>
          <a:noFill/>
          <a:ln>
            <a:noFill/>
          </a:ln>
        </p:spPr>
      </p:pic>
      <p:sp>
        <p:nvSpPr>
          <p:cNvPr id="150" name="Google Shape;150;g329960f4295_1_15"/>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g329960f4295_1_15"/>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52" name="Google Shape;152;g329960f4295_1_15"/>
          <p:cNvPicPr preferRelativeResize="0"/>
          <p:nvPr/>
        </p:nvPicPr>
        <p:blipFill rotWithShape="1">
          <a:blip r:embed="rId8">
            <a:alphaModFix/>
          </a:blip>
          <a:srcRect b="0" l="0" r="0" t="0"/>
          <a:stretch/>
        </p:blipFill>
        <p:spPr>
          <a:xfrm>
            <a:off x="0" y="0"/>
            <a:ext cx="9144003" cy="514796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5" name="Google Shape;155;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6" name="Google Shape;15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57" name="Google Shape;157;p20" title="lOGO SHORT.png"/>
          <p:cNvPicPr preferRelativeResize="0"/>
          <p:nvPr/>
        </p:nvPicPr>
        <p:blipFill rotWithShape="1">
          <a:blip r:embed="rId3">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id="159" name="Google Shape;159;p22"/>
          <p:cNvPicPr preferRelativeResize="0"/>
          <p:nvPr/>
        </p:nvPicPr>
        <p:blipFill rotWithShape="1">
          <a:blip r:embed="rId3">
            <a:alphaModFix/>
          </a:blip>
          <a:srcRect b="0" l="0" r="0" t="0"/>
          <a:stretch/>
        </p:blipFill>
        <p:spPr>
          <a:xfrm>
            <a:off x="0" y="0"/>
            <a:ext cx="9144003" cy="5147969"/>
          </a:xfrm>
          <a:prstGeom prst="rect">
            <a:avLst/>
          </a:prstGeom>
          <a:noFill/>
          <a:ln>
            <a:noFill/>
          </a:ln>
        </p:spPr>
      </p:pic>
      <p:pic>
        <p:nvPicPr>
          <p:cNvPr id="160" name="Google Shape;160;p22"/>
          <p:cNvPicPr preferRelativeResize="0"/>
          <p:nvPr/>
        </p:nvPicPr>
        <p:blipFill rotWithShape="1">
          <a:blip r:embed="rId3">
            <a:alphaModFix/>
          </a:blip>
          <a:srcRect b="0" l="0" r="0" t="0"/>
          <a:stretch/>
        </p:blipFill>
        <p:spPr>
          <a:xfrm>
            <a:off x="0" y="0"/>
            <a:ext cx="9144003" cy="5147969"/>
          </a:xfrm>
          <a:prstGeom prst="rect">
            <a:avLst/>
          </a:prstGeom>
          <a:noFill/>
          <a:ln>
            <a:noFill/>
          </a:ln>
        </p:spPr>
      </p:pic>
      <p:sp>
        <p:nvSpPr>
          <p:cNvPr id="161" name="Google Shape;161;p22"/>
          <p:cNvSpPr txBox="1"/>
          <p:nvPr>
            <p:ph type="title"/>
          </p:nvPr>
        </p:nvSpPr>
        <p:spPr>
          <a:xfrm>
            <a:off x="311700" y="597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2" name="Google Shape;162;p22"/>
          <p:cNvSpPr txBox="1"/>
          <p:nvPr>
            <p:ph idx="1" type="body"/>
          </p:nvPr>
        </p:nvSpPr>
        <p:spPr>
          <a:xfrm>
            <a:off x="311700" y="1717200"/>
            <a:ext cx="37815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3" name="Google Shape;16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64" name="Google Shape;164;p22" title="lOGO SHORT copia.png"/>
          <p:cNvPicPr preferRelativeResize="0"/>
          <p:nvPr/>
        </p:nvPicPr>
        <p:blipFill rotWithShape="1">
          <a:blip r:embed="rId4">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3" name="Shape 13"/>
        <p:cNvGrpSpPr/>
        <p:nvPr/>
      </p:nvGrpSpPr>
      <p:grpSpPr>
        <a:xfrm>
          <a:off x="0" y="0"/>
          <a:ext cx="0" cy="0"/>
          <a:chOff x="0" y="0"/>
          <a:chExt cx="0" cy="0"/>
        </a:xfrm>
      </p:grpSpPr>
      <p:sp>
        <p:nvSpPr>
          <p:cNvPr id="14" name="Google Shape;14;g3577863af4f_0_1618"/>
          <p:cNvSpPr/>
          <p:nvPr/>
        </p:nvSpPr>
        <p:spPr>
          <a:xfrm>
            <a:off x="0" y="0"/>
            <a:ext cx="3545700" cy="5143500"/>
          </a:xfrm>
          <a:prstGeom prst="rect">
            <a:avLst/>
          </a:prstGeom>
          <a:solidFill>
            <a:srgbClr val="1E66F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pic>
        <p:nvPicPr>
          <p:cNvPr id="15" name="Google Shape;15;g3577863af4f_0_1618"/>
          <p:cNvPicPr preferRelativeResize="0"/>
          <p:nvPr/>
        </p:nvPicPr>
        <p:blipFill rotWithShape="1">
          <a:blip r:embed="rId2">
            <a:alphaModFix/>
          </a:blip>
          <a:srcRect b="0" l="0" r="0" t="0"/>
          <a:stretch/>
        </p:blipFill>
        <p:spPr>
          <a:xfrm>
            <a:off x="0" y="0"/>
            <a:ext cx="9144003" cy="5147969"/>
          </a:xfrm>
          <a:prstGeom prst="rect">
            <a:avLst/>
          </a:prstGeom>
          <a:noFill/>
          <a:ln>
            <a:noFill/>
          </a:ln>
        </p:spPr>
      </p:pic>
      <p:pic>
        <p:nvPicPr>
          <p:cNvPr id="16" name="Google Shape;16;g3577863af4f_0_1618"/>
          <p:cNvPicPr preferRelativeResize="0"/>
          <p:nvPr/>
        </p:nvPicPr>
        <p:blipFill rotWithShape="1">
          <a:blip r:embed="rId3">
            <a:alphaModFix/>
          </a:blip>
          <a:srcRect b="0" l="0" r="0" t="0"/>
          <a:stretch/>
        </p:blipFill>
        <p:spPr>
          <a:xfrm>
            <a:off x="323600" y="4274525"/>
            <a:ext cx="1136999" cy="524775"/>
          </a:xfrm>
          <a:prstGeom prst="rect">
            <a:avLst/>
          </a:prstGeom>
          <a:noFill/>
          <a:ln>
            <a:noFill/>
          </a:ln>
        </p:spPr>
      </p:pic>
      <p:pic>
        <p:nvPicPr>
          <p:cNvPr id="17" name="Google Shape;17;g3577863af4f_0_1618"/>
          <p:cNvPicPr preferRelativeResize="0"/>
          <p:nvPr/>
        </p:nvPicPr>
        <p:blipFill rotWithShape="1">
          <a:blip r:embed="rId4">
            <a:alphaModFix/>
          </a:blip>
          <a:srcRect b="0" l="0" r="0" t="0"/>
          <a:stretch/>
        </p:blipFill>
        <p:spPr>
          <a:xfrm>
            <a:off x="2262675" y="203650"/>
            <a:ext cx="1283025" cy="259725"/>
          </a:xfrm>
          <a:prstGeom prst="rect">
            <a:avLst/>
          </a:prstGeom>
          <a:noFill/>
          <a:ln>
            <a:noFill/>
          </a:ln>
        </p:spPr>
      </p:pic>
      <p:pic>
        <p:nvPicPr>
          <p:cNvPr id="18" name="Google Shape;18;g3577863af4f_0_1618" title="lOGO SHORT.png"/>
          <p:cNvPicPr preferRelativeResize="0"/>
          <p:nvPr/>
        </p:nvPicPr>
        <p:blipFill rotWithShape="1">
          <a:blip r:embed="rId5">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yan">
  <p:cSld name="Cover, cyan">
    <p:spTree>
      <p:nvGrpSpPr>
        <p:cNvPr id="165" name="Shape 16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66" name="Shape 166"/>
        <p:cNvGrpSpPr/>
        <p:nvPr/>
      </p:nvGrpSpPr>
      <p:grpSpPr>
        <a:xfrm>
          <a:off x="0" y="0"/>
          <a:ext cx="0" cy="0"/>
          <a:chOff x="0" y="0"/>
          <a:chExt cx="0" cy="0"/>
        </a:xfrm>
      </p:grpSpPr>
      <p:sp>
        <p:nvSpPr>
          <p:cNvPr id="167" name="Google Shape;167;g3577863af4f_0_163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g3577863af4f_0_163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9" name="Google Shape;169;g3577863af4f_0_16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g3577863af4f_0_16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g3577863af4f_0_16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5">
    <p:bg>
      <p:bgPr>
        <a:blipFill>
          <a:blip r:embed="rId2">
            <a:alphaModFix/>
          </a:blip>
          <a:stretch>
            <a:fillRect/>
          </a:stretch>
        </a:blipFill>
      </p:bgPr>
    </p:bg>
    <p:spTree>
      <p:nvGrpSpPr>
        <p:cNvPr id="172" name="Shape 172"/>
        <p:cNvGrpSpPr/>
        <p:nvPr/>
      </p:nvGrpSpPr>
      <p:grpSpPr>
        <a:xfrm>
          <a:off x="0" y="0"/>
          <a:ext cx="0" cy="0"/>
          <a:chOff x="0" y="0"/>
          <a:chExt cx="0" cy="0"/>
        </a:xfrm>
      </p:grpSpPr>
      <p:pic>
        <p:nvPicPr>
          <p:cNvPr id="173" name="Google Shape;173;g3821fe08085_0_27"/>
          <p:cNvPicPr preferRelativeResize="0"/>
          <p:nvPr/>
        </p:nvPicPr>
        <p:blipFill rotWithShape="1">
          <a:blip r:embed="rId3">
            <a:alphaModFix/>
          </a:blip>
          <a:srcRect b="0" l="51009" r="0" t="0"/>
          <a:stretch/>
        </p:blipFill>
        <p:spPr>
          <a:xfrm>
            <a:off x="52203" y="2353825"/>
            <a:ext cx="674125" cy="1559500"/>
          </a:xfrm>
          <a:prstGeom prst="rect">
            <a:avLst/>
          </a:prstGeom>
          <a:noFill/>
          <a:ln>
            <a:noFill/>
          </a:ln>
        </p:spPr>
      </p:pic>
      <p:sp>
        <p:nvSpPr>
          <p:cNvPr id="174" name="Google Shape;174;g3821fe08085_0_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75" name="Google Shape;175;g3821fe08085_0_27"/>
          <p:cNvPicPr preferRelativeResize="0"/>
          <p:nvPr/>
        </p:nvPicPr>
        <p:blipFill rotWithShape="1">
          <a:blip r:embed="rId4">
            <a:alphaModFix/>
          </a:blip>
          <a:srcRect b="0" l="0" r="0" t="0"/>
          <a:stretch/>
        </p:blipFill>
        <p:spPr>
          <a:xfrm>
            <a:off x="465550" y="425274"/>
            <a:ext cx="1579099" cy="675975"/>
          </a:xfrm>
          <a:prstGeom prst="rect">
            <a:avLst/>
          </a:prstGeom>
          <a:noFill/>
          <a:ln>
            <a:noFill/>
          </a:ln>
        </p:spPr>
      </p:pic>
      <p:pic>
        <p:nvPicPr>
          <p:cNvPr id="176" name="Google Shape;176;g3821fe08085_0_27"/>
          <p:cNvPicPr preferRelativeResize="0"/>
          <p:nvPr/>
        </p:nvPicPr>
        <p:blipFill rotWithShape="1">
          <a:blip r:embed="rId5">
            <a:alphaModFix/>
          </a:blip>
          <a:srcRect b="0" l="0" r="0" t="0"/>
          <a:stretch/>
        </p:blipFill>
        <p:spPr>
          <a:xfrm>
            <a:off x="8187898" y="1022620"/>
            <a:ext cx="284550" cy="284575"/>
          </a:xfrm>
          <a:prstGeom prst="rect">
            <a:avLst/>
          </a:prstGeom>
          <a:noFill/>
          <a:ln>
            <a:noFill/>
          </a:ln>
        </p:spPr>
      </p:pic>
      <p:pic>
        <p:nvPicPr>
          <p:cNvPr id="177" name="Google Shape;177;g3821fe08085_0_27"/>
          <p:cNvPicPr preferRelativeResize="0"/>
          <p:nvPr/>
        </p:nvPicPr>
        <p:blipFill rotWithShape="1">
          <a:blip r:embed="rId6">
            <a:alphaModFix/>
          </a:blip>
          <a:srcRect b="0" l="0" r="0" t="0"/>
          <a:stretch/>
        </p:blipFill>
        <p:spPr>
          <a:xfrm>
            <a:off x="323600" y="4123325"/>
            <a:ext cx="1464613" cy="675975"/>
          </a:xfrm>
          <a:prstGeom prst="rect">
            <a:avLst/>
          </a:prstGeom>
          <a:noFill/>
          <a:ln>
            <a:noFill/>
          </a:ln>
        </p:spPr>
      </p:pic>
      <p:pic>
        <p:nvPicPr>
          <p:cNvPr id="178" name="Google Shape;178;g3821fe08085_0_27"/>
          <p:cNvPicPr preferRelativeResize="0"/>
          <p:nvPr/>
        </p:nvPicPr>
        <p:blipFill rotWithShape="1">
          <a:blip r:embed="rId7">
            <a:alphaModFix/>
          </a:blip>
          <a:srcRect b="0" l="0" r="0" t="0"/>
          <a:stretch/>
        </p:blipFill>
        <p:spPr>
          <a:xfrm>
            <a:off x="7658745" y="3625676"/>
            <a:ext cx="780450" cy="1037548"/>
          </a:xfrm>
          <a:prstGeom prst="rect">
            <a:avLst/>
          </a:prstGeom>
          <a:noFill/>
          <a:ln>
            <a:noFill/>
          </a:ln>
        </p:spPr>
      </p:pic>
      <p:pic>
        <p:nvPicPr>
          <p:cNvPr id="179" name="Google Shape;179;g3821fe08085_0_27"/>
          <p:cNvPicPr preferRelativeResize="0"/>
          <p:nvPr/>
        </p:nvPicPr>
        <p:blipFill rotWithShape="1">
          <a:blip r:embed="rId8">
            <a:alphaModFix/>
          </a:blip>
          <a:srcRect b="0" l="0" r="0" t="0"/>
          <a:stretch/>
        </p:blipFill>
        <p:spPr>
          <a:xfrm>
            <a:off x="2368521" y="4320738"/>
            <a:ext cx="674125" cy="416623"/>
          </a:xfrm>
          <a:prstGeom prst="rect">
            <a:avLst/>
          </a:prstGeom>
          <a:noFill/>
          <a:ln>
            <a:noFill/>
          </a:ln>
        </p:spPr>
      </p:pic>
      <p:pic>
        <p:nvPicPr>
          <p:cNvPr id="180" name="Google Shape;180;g3821fe08085_0_27"/>
          <p:cNvPicPr preferRelativeResize="0"/>
          <p:nvPr/>
        </p:nvPicPr>
        <p:blipFill rotWithShape="1">
          <a:blip r:embed="rId9">
            <a:alphaModFix/>
          </a:blip>
          <a:srcRect b="0" l="0" r="0" t="0"/>
          <a:stretch/>
        </p:blipFill>
        <p:spPr>
          <a:xfrm>
            <a:off x="7076803" y="247101"/>
            <a:ext cx="1944347" cy="393600"/>
          </a:xfrm>
          <a:prstGeom prst="rect">
            <a:avLst/>
          </a:prstGeom>
          <a:noFill/>
          <a:ln>
            <a:noFill/>
          </a:ln>
        </p:spPr>
      </p:pic>
      <p:pic>
        <p:nvPicPr>
          <p:cNvPr id="181" name="Google Shape;181;g3821fe08085_0_27"/>
          <p:cNvPicPr preferRelativeResize="0"/>
          <p:nvPr/>
        </p:nvPicPr>
        <p:blipFill rotWithShape="1">
          <a:blip r:embed="rId10">
            <a:alphaModFix/>
          </a:blip>
          <a:srcRect b="0" l="0" r="0" t="0"/>
          <a:stretch/>
        </p:blipFill>
        <p:spPr>
          <a:xfrm>
            <a:off x="0" y="0"/>
            <a:ext cx="9144003" cy="514796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 name="Shape 19"/>
        <p:cNvGrpSpPr/>
        <p:nvPr/>
      </p:nvGrpSpPr>
      <p:grpSpPr>
        <a:xfrm>
          <a:off x="0" y="0"/>
          <a:ext cx="0" cy="0"/>
          <a:chOff x="0" y="0"/>
          <a:chExt cx="0" cy="0"/>
        </a:xfrm>
      </p:grpSpPr>
      <p:sp>
        <p:nvSpPr>
          <p:cNvPr id="20" name="Google Shape;20;p21"/>
          <p:cNvSpPr/>
          <p:nvPr/>
        </p:nvSpPr>
        <p:spPr>
          <a:xfrm>
            <a:off x="0" y="0"/>
            <a:ext cx="9144000" cy="921000"/>
          </a:xfrm>
          <a:prstGeom prst="rect">
            <a:avLst/>
          </a:prstGeom>
          <a:solidFill>
            <a:srgbClr val="1E66F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sp>
        <p:nvSpPr>
          <p:cNvPr id="21" name="Google Shape;21;p21"/>
          <p:cNvSpPr txBox="1"/>
          <p:nvPr>
            <p:ph type="title"/>
          </p:nvPr>
        </p:nvSpPr>
        <p:spPr>
          <a:xfrm>
            <a:off x="311700" y="211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1"/>
          <p:cNvSpPr txBox="1"/>
          <p:nvPr>
            <p:ph idx="1" type="body"/>
          </p:nvPr>
        </p:nvSpPr>
        <p:spPr>
          <a:xfrm>
            <a:off x="311700" y="171662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1"/>
          <p:cNvSpPr txBox="1"/>
          <p:nvPr>
            <p:ph idx="2" type="body"/>
          </p:nvPr>
        </p:nvSpPr>
        <p:spPr>
          <a:xfrm>
            <a:off x="4832400" y="171662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25" name="Google Shape;25;p21"/>
          <p:cNvPicPr preferRelativeResize="0"/>
          <p:nvPr/>
        </p:nvPicPr>
        <p:blipFill rotWithShape="1">
          <a:blip r:embed="rId2">
            <a:alphaModFix/>
          </a:blip>
          <a:srcRect b="0" l="0" r="0" t="0"/>
          <a:stretch/>
        </p:blipFill>
        <p:spPr>
          <a:xfrm>
            <a:off x="0" y="0"/>
            <a:ext cx="9144003" cy="5147969"/>
          </a:xfrm>
          <a:prstGeom prst="rect">
            <a:avLst/>
          </a:prstGeom>
          <a:noFill/>
          <a:ln>
            <a:noFill/>
          </a:ln>
        </p:spPr>
      </p:pic>
      <p:pic>
        <p:nvPicPr>
          <p:cNvPr id="26" name="Google Shape;26;p21" title="lOGO SHORT copia.png"/>
          <p:cNvPicPr preferRelativeResize="0"/>
          <p:nvPr/>
        </p:nvPicPr>
        <p:blipFill rotWithShape="1">
          <a:blip r:embed="rId3">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g3577863af4f_0_16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g3577863af4f_0_16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0" name="Google Shape;30;g3577863af4f_0_16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31" name="Google Shape;31;g3577863af4f_0_1632"/>
          <p:cNvPicPr preferRelativeResize="0"/>
          <p:nvPr/>
        </p:nvPicPr>
        <p:blipFill rotWithShape="1">
          <a:blip r:embed="rId3">
            <a:alphaModFix/>
          </a:blip>
          <a:srcRect b="0" l="0" r="0" t="0"/>
          <a:stretch/>
        </p:blipFill>
        <p:spPr>
          <a:xfrm>
            <a:off x="0" y="0"/>
            <a:ext cx="9144003" cy="5147969"/>
          </a:xfrm>
          <a:prstGeom prst="rect">
            <a:avLst/>
          </a:prstGeom>
          <a:noFill/>
          <a:ln>
            <a:noFill/>
          </a:ln>
        </p:spPr>
      </p:pic>
      <p:pic>
        <p:nvPicPr>
          <p:cNvPr id="32" name="Google Shape;32;g3577863af4f_0_1632" title="lOGO SHORT copia.png"/>
          <p:cNvPicPr preferRelativeResize="0"/>
          <p:nvPr/>
        </p:nvPicPr>
        <p:blipFill rotWithShape="1">
          <a:blip r:embed="rId4">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3" name="Shape 33"/>
        <p:cNvGrpSpPr/>
        <p:nvPr/>
      </p:nvGrpSpPr>
      <p:grpSpPr>
        <a:xfrm>
          <a:off x="0" y="0"/>
          <a:ext cx="0" cy="0"/>
          <a:chOff x="0" y="0"/>
          <a:chExt cx="0" cy="0"/>
        </a:xfrm>
      </p:grpSpPr>
      <p:sp>
        <p:nvSpPr>
          <p:cNvPr id="34" name="Google Shape;3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5" name="Google Shape;35;p16"/>
          <p:cNvSpPr/>
          <p:nvPr/>
        </p:nvSpPr>
        <p:spPr>
          <a:xfrm>
            <a:off x="7428000" y="-4025"/>
            <a:ext cx="171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pic>
        <p:nvPicPr>
          <p:cNvPr id="36" name="Google Shape;36;p16"/>
          <p:cNvPicPr preferRelativeResize="0"/>
          <p:nvPr/>
        </p:nvPicPr>
        <p:blipFill rotWithShape="1">
          <a:blip r:embed="rId2">
            <a:alphaModFix/>
          </a:blip>
          <a:srcRect b="0" l="0" r="37030" t="0"/>
          <a:stretch/>
        </p:blipFill>
        <p:spPr>
          <a:xfrm>
            <a:off x="8041716" y="2605213"/>
            <a:ext cx="1102283" cy="1517151"/>
          </a:xfrm>
          <a:prstGeom prst="rect">
            <a:avLst/>
          </a:prstGeom>
          <a:noFill/>
          <a:ln>
            <a:noFill/>
          </a:ln>
        </p:spPr>
      </p:pic>
      <p:pic>
        <p:nvPicPr>
          <p:cNvPr id="37" name="Google Shape;37;p16"/>
          <p:cNvPicPr preferRelativeResize="0"/>
          <p:nvPr/>
        </p:nvPicPr>
        <p:blipFill rotWithShape="1">
          <a:blip r:embed="rId3">
            <a:alphaModFix/>
          </a:blip>
          <a:srcRect b="0" l="0" r="0" t="0"/>
          <a:stretch/>
        </p:blipFill>
        <p:spPr>
          <a:xfrm>
            <a:off x="7592023" y="822032"/>
            <a:ext cx="548700" cy="330442"/>
          </a:xfrm>
          <a:prstGeom prst="rect">
            <a:avLst/>
          </a:prstGeom>
          <a:noFill/>
          <a:ln>
            <a:noFill/>
          </a:ln>
        </p:spPr>
      </p:pic>
      <p:pic>
        <p:nvPicPr>
          <p:cNvPr id="38" name="Google Shape;38;p16"/>
          <p:cNvPicPr preferRelativeResize="0"/>
          <p:nvPr/>
        </p:nvPicPr>
        <p:blipFill rotWithShape="1">
          <a:blip r:embed="rId4">
            <a:alphaModFix/>
          </a:blip>
          <a:srcRect b="0" l="0" r="0" t="0"/>
          <a:stretch/>
        </p:blipFill>
        <p:spPr>
          <a:xfrm>
            <a:off x="8375025" y="1568530"/>
            <a:ext cx="548700" cy="495825"/>
          </a:xfrm>
          <a:prstGeom prst="rect">
            <a:avLst/>
          </a:prstGeom>
          <a:noFill/>
          <a:ln>
            <a:noFill/>
          </a:ln>
        </p:spPr>
      </p:pic>
      <p:pic>
        <p:nvPicPr>
          <p:cNvPr id="39" name="Google Shape;39;p16"/>
          <p:cNvPicPr preferRelativeResize="0"/>
          <p:nvPr/>
        </p:nvPicPr>
        <p:blipFill rotWithShape="1">
          <a:blip r:embed="rId5">
            <a:alphaModFix/>
          </a:blip>
          <a:srcRect b="0" l="0" r="0" t="0"/>
          <a:stretch/>
        </p:blipFill>
        <p:spPr>
          <a:xfrm rot="10800000">
            <a:off x="7424170" y="1646249"/>
            <a:ext cx="407175" cy="1517150"/>
          </a:xfrm>
          <a:prstGeom prst="rect">
            <a:avLst/>
          </a:prstGeom>
          <a:noFill/>
          <a:ln>
            <a:noFill/>
          </a:ln>
        </p:spPr>
      </p:pic>
      <p:sp>
        <p:nvSpPr>
          <p:cNvPr id="40" name="Google Shape;40;p16"/>
          <p:cNvSpPr txBox="1"/>
          <p:nvPr>
            <p:ph type="title"/>
          </p:nvPr>
        </p:nvSpPr>
        <p:spPr>
          <a:xfrm>
            <a:off x="313200" y="597600"/>
            <a:ext cx="59781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16"/>
          <p:cNvSpPr txBox="1"/>
          <p:nvPr>
            <p:ph idx="1" type="body"/>
          </p:nvPr>
        </p:nvSpPr>
        <p:spPr>
          <a:xfrm>
            <a:off x="311700" y="1717200"/>
            <a:ext cx="6568800" cy="2517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 name="Google Shape;42;p16"/>
          <p:cNvPicPr preferRelativeResize="0"/>
          <p:nvPr/>
        </p:nvPicPr>
        <p:blipFill rotWithShape="1">
          <a:blip r:embed="rId6">
            <a:alphaModFix/>
          </a:blip>
          <a:srcRect b="0" l="0" r="0" t="0"/>
          <a:stretch/>
        </p:blipFill>
        <p:spPr>
          <a:xfrm>
            <a:off x="0" y="0"/>
            <a:ext cx="9144003" cy="5147969"/>
          </a:xfrm>
          <a:prstGeom prst="rect">
            <a:avLst/>
          </a:prstGeom>
          <a:noFill/>
          <a:ln>
            <a:noFill/>
          </a:ln>
        </p:spPr>
      </p:pic>
      <p:pic>
        <p:nvPicPr>
          <p:cNvPr id="43" name="Google Shape;43;p16"/>
          <p:cNvPicPr preferRelativeResize="0"/>
          <p:nvPr/>
        </p:nvPicPr>
        <p:blipFill rotWithShape="1">
          <a:blip r:embed="rId7">
            <a:alphaModFix/>
          </a:blip>
          <a:srcRect b="0" l="0" r="0" t="0"/>
          <a:stretch/>
        </p:blipFill>
        <p:spPr>
          <a:xfrm>
            <a:off x="7646900" y="4385754"/>
            <a:ext cx="548700" cy="500720"/>
          </a:xfrm>
          <a:prstGeom prst="rect">
            <a:avLst/>
          </a:prstGeom>
          <a:noFill/>
          <a:ln>
            <a:noFill/>
          </a:ln>
        </p:spPr>
      </p:pic>
      <p:pic>
        <p:nvPicPr>
          <p:cNvPr id="44" name="Google Shape;44;p16" title="lOGO SHORT copia.png"/>
          <p:cNvPicPr preferRelativeResize="0"/>
          <p:nvPr/>
        </p:nvPicPr>
        <p:blipFill rotWithShape="1">
          <a:blip r:embed="rId8">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bg>
      <p:bgPr>
        <a:blipFill>
          <a:blip r:embed="rId2">
            <a:alphaModFix/>
          </a:blip>
          <a:stretch>
            <a:fillRect/>
          </a:stretch>
        </a:blipFill>
      </p:bgPr>
    </p:bg>
    <p:spTree>
      <p:nvGrpSpPr>
        <p:cNvPr id="45" name="Shape 45"/>
        <p:cNvGrpSpPr/>
        <p:nvPr/>
      </p:nvGrpSpPr>
      <p:grpSpPr>
        <a:xfrm>
          <a:off x="0" y="0"/>
          <a:ext cx="0" cy="0"/>
          <a:chOff x="0" y="0"/>
          <a:chExt cx="0" cy="0"/>
        </a:xfrm>
      </p:grpSpPr>
      <p:pic>
        <p:nvPicPr>
          <p:cNvPr id="46" name="Google Shape;46;g3577863af4f_0_1610"/>
          <p:cNvPicPr preferRelativeResize="0"/>
          <p:nvPr/>
        </p:nvPicPr>
        <p:blipFill rotWithShape="1">
          <a:blip r:embed="rId3">
            <a:alphaModFix/>
          </a:blip>
          <a:srcRect b="0" l="51009" r="0" t="0"/>
          <a:stretch/>
        </p:blipFill>
        <p:spPr>
          <a:xfrm>
            <a:off x="52203" y="3316275"/>
            <a:ext cx="674125" cy="1559500"/>
          </a:xfrm>
          <a:prstGeom prst="rect">
            <a:avLst/>
          </a:prstGeom>
          <a:noFill/>
          <a:ln>
            <a:noFill/>
          </a:ln>
        </p:spPr>
      </p:pic>
      <p:sp>
        <p:nvSpPr>
          <p:cNvPr id="47" name="Google Shape;47;g3577863af4f_0_16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48" name="Google Shape;48;g3577863af4f_0_1610"/>
          <p:cNvPicPr preferRelativeResize="0"/>
          <p:nvPr/>
        </p:nvPicPr>
        <p:blipFill rotWithShape="1">
          <a:blip r:embed="rId4">
            <a:alphaModFix/>
          </a:blip>
          <a:srcRect b="0" l="0" r="0" t="0"/>
          <a:stretch/>
        </p:blipFill>
        <p:spPr>
          <a:xfrm>
            <a:off x="465550" y="425275"/>
            <a:ext cx="919462" cy="393600"/>
          </a:xfrm>
          <a:prstGeom prst="rect">
            <a:avLst/>
          </a:prstGeom>
          <a:noFill/>
          <a:ln>
            <a:noFill/>
          </a:ln>
        </p:spPr>
      </p:pic>
      <p:pic>
        <p:nvPicPr>
          <p:cNvPr id="49" name="Google Shape;49;g3577863af4f_0_1610"/>
          <p:cNvPicPr preferRelativeResize="0"/>
          <p:nvPr/>
        </p:nvPicPr>
        <p:blipFill rotWithShape="1">
          <a:blip r:embed="rId5">
            <a:alphaModFix/>
          </a:blip>
          <a:srcRect b="0" l="0" r="0" t="0"/>
          <a:stretch/>
        </p:blipFill>
        <p:spPr>
          <a:xfrm>
            <a:off x="7814595" y="3838226"/>
            <a:ext cx="780450" cy="1037548"/>
          </a:xfrm>
          <a:prstGeom prst="rect">
            <a:avLst/>
          </a:prstGeom>
          <a:noFill/>
          <a:ln>
            <a:noFill/>
          </a:ln>
        </p:spPr>
      </p:pic>
      <p:sp>
        <p:nvSpPr>
          <p:cNvPr id="50" name="Google Shape;50;g3577863af4f_0_16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51" name="Google Shape;51;g3577863af4f_0_1610"/>
          <p:cNvPicPr preferRelativeResize="0"/>
          <p:nvPr/>
        </p:nvPicPr>
        <p:blipFill rotWithShape="1">
          <a:blip r:embed="rId6">
            <a:alphaModFix/>
          </a:blip>
          <a:srcRect b="0" l="0" r="0" t="0"/>
          <a:stretch/>
        </p:blipFill>
        <p:spPr>
          <a:xfrm>
            <a:off x="0" y="0"/>
            <a:ext cx="9144003" cy="5147969"/>
          </a:xfrm>
          <a:prstGeom prst="rect">
            <a:avLst/>
          </a:prstGeom>
          <a:noFill/>
          <a:ln>
            <a:noFill/>
          </a:ln>
        </p:spPr>
      </p:pic>
      <p:pic>
        <p:nvPicPr>
          <p:cNvPr id="52" name="Google Shape;52;g3577863af4f_0_1610" title="lOGO SHORT copia.png"/>
          <p:cNvPicPr preferRelativeResize="0"/>
          <p:nvPr/>
        </p:nvPicPr>
        <p:blipFill rotWithShape="1">
          <a:blip r:embed="rId7">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55" name="Google Shape;55;p12"/>
          <p:cNvPicPr preferRelativeResize="0"/>
          <p:nvPr/>
        </p:nvPicPr>
        <p:blipFill rotWithShape="1">
          <a:blip r:embed="rId3">
            <a:alphaModFix/>
          </a:blip>
          <a:srcRect b="0" l="0" r="0" t="0"/>
          <a:stretch/>
        </p:blipFill>
        <p:spPr>
          <a:xfrm>
            <a:off x="5942900" y="4085525"/>
            <a:ext cx="1034550" cy="648150"/>
          </a:xfrm>
          <a:prstGeom prst="rect">
            <a:avLst/>
          </a:prstGeom>
          <a:noFill/>
          <a:ln>
            <a:noFill/>
          </a:ln>
        </p:spPr>
      </p:pic>
      <p:pic>
        <p:nvPicPr>
          <p:cNvPr id="56" name="Google Shape;56;p12"/>
          <p:cNvPicPr preferRelativeResize="0"/>
          <p:nvPr/>
        </p:nvPicPr>
        <p:blipFill rotWithShape="1">
          <a:blip r:embed="rId4">
            <a:alphaModFix/>
          </a:blip>
          <a:srcRect b="0" l="0" r="0" t="53115"/>
          <a:stretch/>
        </p:blipFill>
        <p:spPr>
          <a:xfrm>
            <a:off x="241575" y="60395"/>
            <a:ext cx="839475" cy="393600"/>
          </a:xfrm>
          <a:prstGeom prst="rect">
            <a:avLst/>
          </a:prstGeom>
          <a:noFill/>
          <a:ln>
            <a:noFill/>
          </a:ln>
        </p:spPr>
      </p:pic>
      <p:pic>
        <p:nvPicPr>
          <p:cNvPr id="57" name="Google Shape;57;p12"/>
          <p:cNvPicPr preferRelativeResize="0"/>
          <p:nvPr/>
        </p:nvPicPr>
        <p:blipFill rotWithShape="1">
          <a:blip r:embed="rId5">
            <a:alphaModFix/>
          </a:blip>
          <a:srcRect b="0" l="0" r="0" t="0"/>
          <a:stretch/>
        </p:blipFill>
        <p:spPr>
          <a:xfrm>
            <a:off x="1284625" y="303030"/>
            <a:ext cx="548700" cy="343766"/>
          </a:xfrm>
          <a:prstGeom prst="rect">
            <a:avLst/>
          </a:prstGeom>
          <a:noFill/>
          <a:ln>
            <a:noFill/>
          </a:ln>
        </p:spPr>
      </p:pic>
      <p:pic>
        <p:nvPicPr>
          <p:cNvPr id="58" name="Google Shape;58;p12"/>
          <p:cNvPicPr preferRelativeResize="0"/>
          <p:nvPr/>
        </p:nvPicPr>
        <p:blipFill rotWithShape="1">
          <a:blip r:embed="rId6">
            <a:alphaModFix/>
          </a:blip>
          <a:srcRect b="0" l="0" r="0" t="0"/>
          <a:stretch/>
        </p:blipFill>
        <p:spPr>
          <a:xfrm>
            <a:off x="7864876" y="352200"/>
            <a:ext cx="830523" cy="710300"/>
          </a:xfrm>
          <a:prstGeom prst="rect">
            <a:avLst/>
          </a:prstGeom>
          <a:noFill/>
          <a:ln>
            <a:noFill/>
          </a:ln>
        </p:spPr>
      </p:pic>
      <p:pic>
        <p:nvPicPr>
          <p:cNvPr id="59" name="Google Shape;59;p12"/>
          <p:cNvPicPr preferRelativeResize="0"/>
          <p:nvPr/>
        </p:nvPicPr>
        <p:blipFill rotWithShape="1">
          <a:blip r:embed="rId7">
            <a:alphaModFix/>
          </a:blip>
          <a:srcRect b="0" l="0" r="0" t="0"/>
          <a:stretch/>
        </p:blipFill>
        <p:spPr>
          <a:xfrm>
            <a:off x="0" y="0"/>
            <a:ext cx="9144003" cy="5147969"/>
          </a:xfrm>
          <a:prstGeom prst="rect">
            <a:avLst/>
          </a:prstGeom>
          <a:noFill/>
          <a:ln>
            <a:noFill/>
          </a:ln>
        </p:spPr>
      </p:pic>
      <p:pic>
        <p:nvPicPr>
          <p:cNvPr id="60" name="Google Shape;60;p12"/>
          <p:cNvPicPr preferRelativeResize="0"/>
          <p:nvPr/>
        </p:nvPicPr>
        <p:blipFill rotWithShape="1">
          <a:blip r:embed="rId8">
            <a:alphaModFix/>
          </a:blip>
          <a:srcRect b="0" l="0" r="0" t="0"/>
          <a:stretch/>
        </p:blipFill>
        <p:spPr>
          <a:xfrm>
            <a:off x="241575" y="3702100"/>
            <a:ext cx="1209875" cy="1209875"/>
          </a:xfrm>
          <a:prstGeom prst="rect">
            <a:avLst/>
          </a:prstGeom>
          <a:noFill/>
          <a:ln>
            <a:noFill/>
          </a:ln>
        </p:spPr>
      </p:pic>
      <p:pic>
        <p:nvPicPr>
          <p:cNvPr id="61" name="Google Shape;61;p12"/>
          <p:cNvPicPr preferRelativeResize="0"/>
          <p:nvPr/>
        </p:nvPicPr>
        <p:blipFill rotWithShape="1">
          <a:blip r:embed="rId9">
            <a:alphaModFix/>
          </a:blip>
          <a:srcRect b="0" l="0" r="0" t="0"/>
          <a:stretch/>
        </p:blipFill>
        <p:spPr>
          <a:xfrm>
            <a:off x="1963748" y="1238537"/>
            <a:ext cx="5216502" cy="519625"/>
          </a:xfrm>
          <a:prstGeom prst="rect">
            <a:avLst/>
          </a:prstGeom>
          <a:noFill/>
          <a:ln>
            <a:noFill/>
          </a:ln>
        </p:spPr>
      </p:pic>
      <p:pic>
        <p:nvPicPr>
          <p:cNvPr id="62" name="Google Shape;62;p12"/>
          <p:cNvPicPr preferRelativeResize="0"/>
          <p:nvPr/>
        </p:nvPicPr>
        <p:blipFill rotWithShape="1">
          <a:blip r:embed="rId10">
            <a:alphaModFix/>
          </a:blip>
          <a:srcRect b="0" l="0" r="0" t="0"/>
          <a:stretch/>
        </p:blipFill>
        <p:spPr>
          <a:xfrm>
            <a:off x="2164038" y="2192863"/>
            <a:ext cx="4815923" cy="14579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1 2">
  <p:cSld name="ONE_COLUMN_TEXT_1_2">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g3577863af4f_0_15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g3577863af4f_0_159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6" name="Google Shape;66;g3577863af4f_0_159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g3577863af4f_0_1595"/>
          <p:cNvSpPr txBox="1"/>
          <p:nvPr>
            <p:ph idx="2" type="body"/>
          </p:nvPr>
        </p:nvSpPr>
        <p:spPr>
          <a:xfrm>
            <a:off x="4843025" y="737163"/>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Font typeface="IBM Plex Sans"/>
              <a:buChar char="●"/>
              <a:defRPr b="1">
                <a:solidFill>
                  <a:schemeClr val="lt1"/>
                </a:solidFill>
                <a:latin typeface="IBM Plex Sans"/>
                <a:ea typeface="IBM Plex Sans"/>
                <a:cs typeface="IBM Plex Sans"/>
                <a:sym typeface="IBM Plex Sans"/>
              </a:defRPr>
            </a:lvl1pPr>
            <a:lvl2pPr indent="-317500" lvl="1" marL="9144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2pPr>
            <a:lvl3pPr indent="-317500" lvl="2" marL="13716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3pPr>
            <a:lvl4pPr indent="-317500" lvl="3" marL="18288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4pPr>
            <a:lvl5pPr indent="-317500" lvl="4" marL="22860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5pPr>
            <a:lvl6pPr indent="-317500" lvl="5" marL="27432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6pPr>
            <a:lvl7pPr indent="-317500" lvl="6" marL="32004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7pPr>
            <a:lvl8pPr indent="-317500" lvl="7" marL="36576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8pPr>
            <a:lvl9pPr indent="-317500" lvl="8" marL="4114800" algn="l">
              <a:lnSpc>
                <a:spcPct val="115000"/>
              </a:lnSpc>
              <a:spcBef>
                <a:spcPts val="0"/>
              </a:spcBef>
              <a:spcAft>
                <a:spcPts val="0"/>
              </a:spcAft>
              <a:buClr>
                <a:schemeClr val="lt1"/>
              </a:buClr>
              <a:buSzPts val="1400"/>
              <a:buFont typeface="IBM Plex Sans"/>
              <a:buChar char="■"/>
              <a:defRPr b="1">
                <a:solidFill>
                  <a:schemeClr val="lt1"/>
                </a:solidFill>
                <a:latin typeface="IBM Plex Sans"/>
                <a:ea typeface="IBM Plex Sans"/>
                <a:cs typeface="IBM Plex Sans"/>
                <a:sym typeface="IBM Plex Sans"/>
              </a:defRPr>
            </a:lvl9pPr>
          </a:lstStyle>
          <a:p/>
        </p:txBody>
      </p:sp>
      <p:pic>
        <p:nvPicPr>
          <p:cNvPr id="68" name="Google Shape;68;g3577863af4f_0_1595"/>
          <p:cNvPicPr preferRelativeResize="0"/>
          <p:nvPr/>
        </p:nvPicPr>
        <p:blipFill rotWithShape="1">
          <a:blip r:embed="rId3">
            <a:alphaModFix/>
          </a:blip>
          <a:srcRect b="0" l="0" r="0" t="0"/>
          <a:stretch/>
        </p:blipFill>
        <p:spPr>
          <a:xfrm>
            <a:off x="0" y="0"/>
            <a:ext cx="9144003" cy="5147969"/>
          </a:xfrm>
          <a:prstGeom prst="rect">
            <a:avLst/>
          </a:prstGeom>
          <a:noFill/>
          <a:ln>
            <a:noFill/>
          </a:ln>
        </p:spPr>
      </p:pic>
      <p:pic>
        <p:nvPicPr>
          <p:cNvPr id="69" name="Google Shape;69;g3577863af4f_0_1595" title="lOGO SHORT copia.png"/>
          <p:cNvPicPr preferRelativeResize="0"/>
          <p:nvPr/>
        </p:nvPicPr>
        <p:blipFill rotWithShape="1">
          <a:blip r:embed="rId4">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1">
    <p:spTree>
      <p:nvGrpSpPr>
        <p:cNvPr id="70" name="Shape 70"/>
        <p:cNvGrpSpPr/>
        <p:nvPr/>
      </p:nvGrpSpPr>
      <p:grpSpPr>
        <a:xfrm>
          <a:off x="0" y="0"/>
          <a:ext cx="0" cy="0"/>
          <a:chOff x="0" y="0"/>
          <a:chExt cx="0" cy="0"/>
        </a:xfrm>
      </p:grpSpPr>
      <p:sp>
        <p:nvSpPr>
          <p:cNvPr id="71" name="Google Shape;71;g3577863af4f_0_1602"/>
          <p:cNvSpPr/>
          <p:nvPr/>
        </p:nvSpPr>
        <p:spPr>
          <a:xfrm>
            <a:off x="0" y="0"/>
            <a:ext cx="9144000" cy="921000"/>
          </a:xfrm>
          <a:prstGeom prst="rect">
            <a:avLst/>
          </a:prstGeom>
          <a:solidFill>
            <a:srgbClr val="1E66F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sp>
        <p:nvSpPr>
          <p:cNvPr id="72" name="Google Shape;72;g3577863af4f_0_1602"/>
          <p:cNvSpPr txBox="1"/>
          <p:nvPr>
            <p:ph type="title"/>
          </p:nvPr>
        </p:nvSpPr>
        <p:spPr>
          <a:xfrm>
            <a:off x="311700" y="211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 name="Google Shape;73;g3577863af4f_0_1602"/>
          <p:cNvSpPr txBox="1"/>
          <p:nvPr>
            <p:ph idx="1" type="body"/>
          </p:nvPr>
        </p:nvSpPr>
        <p:spPr>
          <a:xfrm>
            <a:off x="311700" y="171662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4" name="Google Shape;74;g3577863af4f_0_1602"/>
          <p:cNvSpPr txBox="1"/>
          <p:nvPr>
            <p:ph idx="2" type="body"/>
          </p:nvPr>
        </p:nvSpPr>
        <p:spPr>
          <a:xfrm>
            <a:off x="4832400" y="171662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5" name="Google Shape;75;g3577863af4f_0_16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76" name="Google Shape;76;g3577863af4f_0_1602"/>
          <p:cNvPicPr preferRelativeResize="0"/>
          <p:nvPr/>
        </p:nvPicPr>
        <p:blipFill rotWithShape="1">
          <a:blip r:embed="rId2">
            <a:alphaModFix/>
          </a:blip>
          <a:srcRect b="0" l="0" r="0" t="0"/>
          <a:stretch/>
        </p:blipFill>
        <p:spPr>
          <a:xfrm>
            <a:off x="0" y="0"/>
            <a:ext cx="9144003" cy="5147969"/>
          </a:xfrm>
          <a:prstGeom prst="rect">
            <a:avLst/>
          </a:prstGeom>
          <a:noFill/>
          <a:ln>
            <a:noFill/>
          </a:ln>
        </p:spPr>
      </p:pic>
      <p:pic>
        <p:nvPicPr>
          <p:cNvPr id="77" name="Google Shape;77;g3577863af4f_0_1602" title="lOGO SHORT copia.png"/>
          <p:cNvPicPr preferRelativeResize="0"/>
          <p:nvPr/>
        </p:nvPicPr>
        <p:blipFill rotWithShape="1">
          <a:blip r:embed="rId3">
            <a:alphaModFix/>
          </a:blip>
          <a:srcRect b="0" l="0" r="0" t="0"/>
          <a:stretch/>
        </p:blipFill>
        <p:spPr>
          <a:xfrm>
            <a:off x="7823875" y="232650"/>
            <a:ext cx="1012000" cy="2509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5974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IBM Plex Sans SemiBold"/>
              <a:buNone/>
              <a:defRPr b="0" i="0" sz="2800" u="none" cap="none" strike="noStrike">
                <a:solidFill>
                  <a:schemeClr val="dk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dk1"/>
              </a:buClr>
              <a:buSzPts val="2800"/>
              <a:buFont typeface="IBM Plex Sans SemiBold"/>
              <a:buNone/>
              <a:defRPr b="0" i="0" sz="2800" u="none" cap="none" strike="noStrike">
                <a:solidFill>
                  <a:schemeClr val="dk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dk1"/>
              </a:buClr>
              <a:buSzPts val="2800"/>
              <a:buFont typeface="IBM Plex Sans SemiBold"/>
              <a:buNone/>
              <a:defRPr b="0" i="0" sz="2800" u="none" cap="none" strike="noStrike">
                <a:solidFill>
                  <a:schemeClr val="dk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dk1"/>
              </a:buClr>
              <a:buSzPts val="2800"/>
              <a:buFont typeface="IBM Plex Sans SemiBold"/>
              <a:buNone/>
              <a:defRPr b="0" i="0" sz="2800" u="none" cap="none" strike="noStrike">
                <a:solidFill>
                  <a:schemeClr val="dk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dk1"/>
              </a:buClr>
              <a:buSzPts val="2800"/>
              <a:buFont typeface="IBM Plex Sans SemiBold"/>
              <a:buNone/>
              <a:defRPr b="0" i="0" sz="2800" u="none" cap="none" strike="noStrike">
                <a:solidFill>
                  <a:schemeClr val="dk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dk1"/>
              </a:buClr>
              <a:buSzPts val="2800"/>
              <a:buFont typeface="IBM Plex Sans SemiBold"/>
              <a:buNone/>
              <a:defRPr b="0" i="0" sz="2800" u="none" cap="none" strike="noStrike">
                <a:solidFill>
                  <a:schemeClr val="dk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dk1"/>
              </a:buClr>
              <a:buSzPts val="2800"/>
              <a:buFont typeface="IBM Plex Sans SemiBold"/>
              <a:buNone/>
              <a:defRPr b="0" i="0" sz="2800" u="none" cap="none" strike="noStrike">
                <a:solidFill>
                  <a:schemeClr val="dk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dk1"/>
              </a:buClr>
              <a:buSzPts val="2800"/>
              <a:buFont typeface="IBM Plex Sans SemiBold"/>
              <a:buNone/>
              <a:defRPr b="0" i="0" sz="2800" u="none" cap="none" strike="noStrike">
                <a:solidFill>
                  <a:schemeClr val="dk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dk1"/>
              </a:buClr>
              <a:buSzPts val="2800"/>
              <a:buFont typeface="IBM Plex Sans SemiBold"/>
              <a:buNone/>
              <a:defRPr b="0" i="0" sz="2800" u="none" cap="none" strike="noStrike">
                <a:solidFill>
                  <a:schemeClr val="dk1"/>
                </a:solidFill>
                <a:latin typeface="IBM Plex Sans SemiBold"/>
                <a:ea typeface="IBM Plex Sans SemiBold"/>
                <a:cs typeface="IBM Plex Sans SemiBold"/>
                <a:sym typeface="IBM Plex Sans SemiBold"/>
              </a:defRPr>
            </a:lvl9pPr>
          </a:lstStyle>
          <a:p/>
        </p:txBody>
      </p:sp>
      <p:sp>
        <p:nvSpPr>
          <p:cNvPr id="7" name="Google Shape;7;p10"/>
          <p:cNvSpPr txBox="1"/>
          <p:nvPr>
            <p:ph idx="1" type="body"/>
          </p:nvPr>
        </p:nvSpPr>
        <p:spPr>
          <a:xfrm>
            <a:off x="311700" y="1717200"/>
            <a:ext cx="8520600" cy="26778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IBM Plex Sans SemiBold"/>
              <a:buChar char="●"/>
              <a:defRPr b="0" i="0" sz="1800" u="none" cap="none" strike="noStrike">
                <a:solidFill>
                  <a:schemeClr val="dk2"/>
                </a:solidFill>
                <a:latin typeface="IBM Plex Sans SemiBold"/>
                <a:ea typeface="IBM Plex Sans SemiBold"/>
                <a:cs typeface="IBM Plex Sans SemiBold"/>
                <a:sym typeface="IBM Plex Sans SemiBold"/>
              </a:defRPr>
            </a:lvl1pPr>
            <a:lvl2pPr indent="-317500" lvl="1" marL="914400" marR="0" rtl="0" algn="l">
              <a:lnSpc>
                <a:spcPct val="115000"/>
              </a:lnSpc>
              <a:spcBef>
                <a:spcPts val="0"/>
              </a:spcBef>
              <a:spcAft>
                <a:spcPts val="0"/>
              </a:spcAft>
              <a:buClr>
                <a:schemeClr val="dk2"/>
              </a:buClr>
              <a:buSzPts val="1400"/>
              <a:buFont typeface="IBM Plex Sans SemiBold"/>
              <a:buChar char="○"/>
              <a:defRPr b="0" i="0" sz="1400" u="none" cap="none" strike="noStrike">
                <a:solidFill>
                  <a:schemeClr val="dk2"/>
                </a:solidFill>
                <a:latin typeface="IBM Plex Sans SemiBold"/>
                <a:ea typeface="IBM Plex Sans SemiBold"/>
                <a:cs typeface="IBM Plex Sans SemiBold"/>
                <a:sym typeface="IBM Plex Sans SemiBold"/>
              </a:defRPr>
            </a:lvl2pPr>
            <a:lvl3pPr indent="-317500" lvl="2" marL="1371600" marR="0" rtl="0" algn="l">
              <a:lnSpc>
                <a:spcPct val="115000"/>
              </a:lnSpc>
              <a:spcBef>
                <a:spcPts val="0"/>
              </a:spcBef>
              <a:spcAft>
                <a:spcPts val="0"/>
              </a:spcAft>
              <a:buClr>
                <a:schemeClr val="dk2"/>
              </a:buClr>
              <a:buSzPts val="1400"/>
              <a:buFont typeface="IBM Plex Sans SemiBold"/>
              <a:buChar char="■"/>
              <a:defRPr b="0" i="0" sz="1400" u="none" cap="none" strike="noStrike">
                <a:solidFill>
                  <a:schemeClr val="dk2"/>
                </a:solidFill>
                <a:latin typeface="IBM Plex Sans SemiBold"/>
                <a:ea typeface="IBM Plex Sans SemiBold"/>
                <a:cs typeface="IBM Plex Sans SemiBold"/>
                <a:sym typeface="IBM Plex Sans SemiBold"/>
              </a:defRPr>
            </a:lvl3pPr>
            <a:lvl4pPr indent="-317500" lvl="3" marL="1828800" marR="0" rtl="0" algn="l">
              <a:lnSpc>
                <a:spcPct val="115000"/>
              </a:lnSpc>
              <a:spcBef>
                <a:spcPts val="0"/>
              </a:spcBef>
              <a:spcAft>
                <a:spcPts val="0"/>
              </a:spcAft>
              <a:buClr>
                <a:schemeClr val="dk2"/>
              </a:buClr>
              <a:buSzPts val="1400"/>
              <a:buFont typeface="IBM Plex Sans SemiBold"/>
              <a:buChar char="●"/>
              <a:defRPr b="0" i="0" sz="1400" u="none" cap="none" strike="noStrike">
                <a:solidFill>
                  <a:schemeClr val="dk2"/>
                </a:solidFill>
                <a:latin typeface="IBM Plex Sans SemiBold"/>
                <a:ea typeface="IBM Plex Sans SemiBold"/>
                <a:cs typeface="IBM Plex Sans SemiBold"/>
                <a:sym typeface="IBM Plex Sans SemiBold"/>
              </a:defRPr>
            </a:lvl4pPr>
            <a:lvl5pPr indent="-317500" lvl="4" marL="2286000" marR="0" rtl="0" algn="l">
              <a:lnSpc>
                <a:spcPct val="115000"/>
              </a:lnSpc>
              <a:spcBef>
                <a:spcPts val="0"/>
              </a:spcBef>
              <a:spcAft>
                <a:spcPts val="0"/>
              </a:spcAft>
              <a:buClr>
                <a:schemeClr val="dk2"/>
              </a:buClr>
              <a:buSzPts val="1400"/>
              <a:buFont typeface="IBM Plex Sans SemiBold"/>
              <a:buChar char="○"/>
              <a:defRPr b="0" i="0" sz="1400" u="none" cap="none" strike="noStrike">
                <a:solidFill>
                  <a:schemeClr val="dk2"/>
                </a:solidFill>
                <a:latin typeface="IBM Plex Sans SemiBold"/>
                <a:ea typeface="IBM Plex Sans SemiBold"/>
                <a:cs typeface="IBM Plex Sans SemiBold"/>
                <a:sym typeface="IBM Plex Sans SemiBold"/>
              </a:defRPr>
            </a:lvl5pPr>
            <a:lvl6pPr indent="-317500" lvl="5" marL="2743200" marR="0" rtl="0" algn="l">
              <a:lnSpc>
                <a:spcPct val="115000"/>
              </a:lnSpc>
              <a:spcBef>
                <a:spcPts val="0"/>
              </a:spcBef>
              <a:spcAft>
                <a:spcPts val="0"/>
              </a:spcAft>
              <a:buClr>
                <a:schemeClr val="dk2"/>
              </a:buClr>
              <a:buSzPts val="1400"/>
              <a:buFont typeface="IBM Plex Sans SemiBold"/>
              <a:buChar char="■"/>
              <a:defRPr b="0" i="0" sz="1400" u="none" cap="none" strike="noStrike">
                <a:solidFill>
                  <a:schemeClr val="dk2"/>
                </a:solidFill>
                <a:latin typeface="IBM Plex Sans SemiBold"/>
                <a:ea typeface="IBM Plex Sans SemiBold"/>
                <a:cs typeface="IBM Plex Sans SemiBold"/>
                <a:sym typeface="IBM Plex Sans SemiBold"/>
              </a:defRPr>
            </a:lvl6pPr>
            <a:lvl7pPr indent="-317500" lvl="6" marL="3200400" marR="0" rtl="0" algn="l">
              <a:lnSpc>
                <a:spcPct val="115000"/>
              </a:lnSpc>
              <a:spcBef>
                <a:spcPts val="0"/>
              </a:spcBef>
              <a:spcAft>
                <a:spcPts val="0"/>
              </a:spcAft>
              <a:buClr>
                <a:schemeClr val="dk2"/>
              </a:buClr>
              <a:buSzPts val="1400"/>
              <a:buFont typeface="IBM Plex Sans SemiBold"/>
              <a:buChar char="●"/>
              <a:defRPr b="0" i="0" sz="1400" u="none" cap="none" strike="noStrike">
                <a:solidFill>
                  <a:schemeClr val="dk2"/>
                </a:solidFill>
                <a:latin typeface="IBM Plex Sans SemiBold"/>
                <a:ea typeface="IBM Plex Sans SemiBold"/>
                <a:cs typeface="IBM Plex Sans SemiBold"/>
                <a:sym typeface="IBM Plex Sans SemiBold"/>
              </a:defRPr>
            </a:lvl7pPr>
            <a:lvl8pPr indent="-317500" lvl="7" marL="3657600" marR="0" rtl="0" algn="l">
              <a:lnSpc>
                <a:spcPct val="115000"/>
              </a:lnSpc>
              <a:spcBef>
                <a:spcPts val="0"/>
              </a:spcBef>
              <a:spcAft>
                <a:spcPts val="0"/>
              </a:spcAft>
              <a:buClr>
                <a:schemeClr val="dk2"/>
              </a:buClr>
              <a:buSzPts val="1400"/>
              <a:buFont typeface="IBM Plex Sans SemiBold"/>
              <a:buChar char="○"/>
              <a:defRPr b="0" i="0" sz="1400" u="none" cap="none" strike="noStrike">
                <a:solidFill>
                  <a:schemeClr val="dk2"/>
                </a:solidFill>
                <a:latin typeface="IBM Plex Sans SemiBold"/>
                <a:ea typeface="IBM Plex Sans SemiBold"/>
                <a:cs typeface="IBM Plex Sans SemiBold"/>
                <a:sym typeface="IBM Plex Sans SemiBold"/>
              </a:defRPr>
            </a:lvl8pPr>
            <a:lvl9pPr indent="-317500" lvl="8" marL="4114800" marR="0" rtl="0" algn="l">
              <a:lnSpc>
                <a:spcPct val="115000"/>
              </a:lnSpc>
              <a:spcBef>
                <a:spcPts val="0"/>
              </a:spcBef>
              <a:spcAft>
                <a:spcPts val="0"/>
              </a:spcAft>
              <a:buClr>
                <a:schemeClr val="dk2"/>
              </a:buClr>
              <a:buSzPts val="1400"/>
              <a:buFont typeface="IBM Plex Sans SemiBold"/>
              <a:buChar char="■"/>
              <a:defRPr b="0" i="0" sz="1400" u="none" cap="none" strike="noStrike">
                <a:solidFill>
                  <a:schemeClr val="dk2"/>
                </a:solidFill>
                <a:latin typeface="IBM Plex Sans SemiBold"/>
                <a:ea typeface="IBM Plex Sans SemiBold"/>
                <a:cs typeface="IBM Plex Sans SemiBold"/>
                <a:sym typeface="IBM Plex Sans SemiBold"/>
              </a:defRPr>
            </a:lvl9pPr>
          </a:lstStyle>
          <a:p/>
        </p:txBody>
      </p:sp>
      <p:sp>
        <p:nvSpPr>
          <p:cNvPr id="8" name="Google Shape;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media/image71.png"/><Relationship Id="rId5"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5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3.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3.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 Id="rId4" Type="http://schemas.openxmlformats.org/officeDocument/2006/relationships/image" Target="../media/image76.png"/><Relationship Id="rId5" Type="http://schemas.openxmlformats.org/officeDocument/2006/relationships/image" Target="../media/image82.png"/><Relationship Id="rId6"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84de2ea600_0_0"/>
          <p:cNvSpPr txBox="1"/>
          <p:nvPr/>
        </p:nvSpPr>
        <p:spPr>
          <a:xfrm>
            <a:off x="4020125" y="700952"/>
            <a:ext cx="44040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sz="2800">
                <a:solidFill>
                  <a:srgbClr val="0E1E30"/>
                </a:solidFill>
                <a:latin typeface="IBM Plex Sans SemiBold"/>
                <a:ea typeface="IBM Plex Sans SemiBold"/>
                <a:cs typeface="IBM Plex Sans SemiBold"/>
                <a:sym typeface="IBM Plex Sans SemiBold"/>
              </a:rPr>
              <a:t>Documentation is Evil.</a:t>
            </a:r>
            <a:endParaRPr sz="2800">
              <a:solidFill>
                <a:srgbClr val="0E1E30"/>
              </a:solidFill>
              <a:latin typeface="IBM Plex Sans SemiBold"/>
              <a:ea typeface="IBM Plex Sans SemiBold"/>
              <a:cs typeface="IBM Plex Sans SemiBold"/>
              <a:sym typeface="IBM Plex Sans SemiBold"/>
            </a:endParaRPr>
          </a:p>
        </p:txBody>
      </p:sp>
      <p:sp>
        <p:nvSpPr>
          <p:cNvPr id="187" name="Google Shape;187;g384de2ea600_0_0"/>
          <p:cNvSpPr txBox="1"/>
          <p:nvPr/>
        </p:nvSpPr>
        <p:spPr>
          <a:xfrm>
            <a:off x="4722125" y="1310727"/>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latin typeface="IBM Plex Sans SemiBold"/>
                <a:ea typeface="IBM Plex Sans SemiBold"/>
                <a:cs typeface="IBM Plex Sans SemiBold"/>
                <a:sym typeface="IBM Plex Sans SemiBold"/>
              </a:rPr>
              <a:t>Is it?</a:t>
            </a:r>
            <a:endParaRPr/>
          </a:p>
        </p:txBody>
      </p:sp>
      <p:pic>
        <p:nvPicPr>
          <p:cNvPr id="188" name="Google Shape;188;g384de2ea600_0_0"/>
          <p:cNvPicPr preferRelativeResize="0"/>
          <p:nvPr/>
        </p:nvPicPr>
        <p:blipFill>
          <a:blip r:embed="rId3">
            <a:alphaModFix/>
          </a:blip>
          <a:stretch>
            <a:fillRect/>
          </a:stretch>
        </p:blipFill>
        <p:spPr>
          <a:xfrm>
            <a:off x="4300525" y="1997875"/>
            <a:ext cx="3843194" cy="2738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8941904cc8_1_33"/>
          <p:cNvSpPr txBox="1"/>
          <p:nvPr>
            <p:ph type="title"/>
          </p:nvPr>
        </p:nvSpPr>
        <p:spPr>
          <a:xfrm>
            <a:off x="311700" y="1814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It works!</a:t>
            </a:r>
            <a:endParaRPr/>
          </a:p>
          <a:p>
            <a:pPr indent="0" lvl="0" marL="0" rtl="0" algn="ctr">
              <a:spcBef>
                <a:spcPts val="0"/>
              </a:spcBef>
              <a:spcAft>
                <a:spcPts val="0"/>
              </a:spcAft>
              <a:buNone/>
            </a:pPr>
            <a:r>
              <a:rPr lang="en-GB"/>
              <a:t>But, please don’t touch it.</a:t>
            </a:r>
            <a:endParaRPr/>
          </a:p>
        </p:txBody>
      </p:sp>
      <p:sp>
        <p:nvSpPr>
          <p:cNvPr id="252" name="Google Shape;252;g38941904cc8_1_33"/>
          <p:cNvSpPr txBox="1"/>
          <p:nvPr>
            <p:ph type="title"/>
          </p:nvPr>
        </p:nvSpPr>
        <p:spPr>
          <a:xfrm>
            <a:off x="311700" y="30097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300">
                <a:solidFill>
                  <a:srgbClr val="980000"/>
                </a:solidFill>
              </a:rPr>
              <a:t>(well, this is VERY likely debt!)</a:t>
            </a:r>
            <a:endParaRPr sz="2300">
              <a:solidFill>
                <a:srgbClr val="98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898037df2e_0_0"/>
          <p:cNvSpPr txBox="1"/>
          <p:nvPr>
            <p:ph type="title"/>
          </p:nvPr>
        </p:nvSpPr>
        <p:spPr>
          <a:xfrm>
            <a:off x="3664825" y="1551025"/>
            <a:ext cx="4841700" cy="123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540"/>
              <a:t>“If we failed to make our program align with what we then understood to be the proper way to think about our financial objects, then we were going to continue to stumble on that disagreement which is like paying interest on a loan.” </a:t>
            </a:r>
            <a:endParaRPr sz="1540"/>
          </a:p>
        </p:txBody>
      </p:sp>
      <p:pic>
        <p:nvPicPr>
          <p:cNvPr id="258" name="Google Shape;258;g3898037df2e_0_0"/>
          <p:cNvPicPr preferRelativeResize="0"/>
          <p:nvPr/>
        </p:nvPicPr>
        <p:blipFill>
          <a:blip r:embed="rId3">
            <a:alphaModFix/>
          </a:blip>
          <a:stretch>
            <a:fillRect/>
          </a:stretch>
        </p:blipFill>
        <p:spPr>
          <a:xfrm>
            <a:off x="432300" y="669413"/>
            <a:ext cx="2977025" cy="3804675"/>
          </a:xfrm>
          <a:prstGeom prst="rect">
            <a:avLst/>
          </a:prstGeom>
          <a:noFill/>
          <a:ln>
            <a:noFill/>
          </a:ln>
        </p:spPr>
      </p:pic>
      <p:sp>
        <p:nvSpPr>
          <p:cNvPr id="259" name="Google Shape;259;g3898037df2e_0_0"/>
          <p:cNvSpPr txBox="1"/>
          <p:nvPr>
            <p:ph type="title"/>
          </p:nvPr>
        </p:nvSpPr>
        <p:spPr>
          <a:xfrm>
            <a:off x="3664825" y="3237775"/>
            <a:ext cx="4841700" cy="123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GB" sz="1540"/>
              <a:t>Tech Debt is similar to financial debt: you are borrowing time to write code quickly but, if you don’t repay it, you are going to see interests: bug, complexity, slow systems.</a:t>
            </a:r>
            <a:r>
              <a:rPr lang="en-GB" sz="1540"/>
              <a:t> </a:t>
            </a:r>
            <a:endParaRPr sz="1540"/>
          </a:p>
        </p:txBody>
      </p:sp>
      <p:sp>
        <p:nvSpPr>
          <p:cNvPr id="260" name="Google Shape;260;g3898037df2e_0_0"/>
          <p:cNvSpPr txBox="1"/>
          <p:nvPr>
            <p:ph type="title"/>
          </p:nvPr>
        </p:nvSpPr>
        <p:spPr>
          <a:xfrm>
            <a:off x="3558600" y="669425"/>
            <a:ext cx="54231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A bit like Finance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3898037df2e_0_18"/>
          <p:cNvSpPr txBox="1"/>
          <p:nvPr>
            <p:ph type="title"/>
          </p:nvPr>
        </p:nvSpPr>
        <p:spPr>
          <a:xfrm>
            <a:off x="1953725" y="513850"/>
            <a:ext cx="54231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Consequences of Debt</a:t>
            </a:r>
            <a:endParaRPr/>
          </a:p>
        </p:txBody>
      </p:sp>
      <p:sp>
        <p:nvSpPr>
          <p:cNvPr id="266" name="Google Shape;266;g3898037df2e_0_18"/>
          <p:cNvSpPr txBox="1"/>
          <p:nvPr>
            <p:ph type="title"/>
          </p:nvPr>
        </p:nvSpPr>
        <p:spPr>
          <a:xfrm>
            <a:off x="895800" y="4107799"/>
            <a:ext cx="7352400" cy="6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540">
                <a:solidFill>
                  <a:srgbClr val="FF5C00"/>
                </a:solidFill>
              </a:rPr>
              <a:t>Tech debt doesn’t kill project in one day - it destroys them from the inside, until innovation becomes simply impossible.</a:t>
            </a:r>
            <a:endParaRPr sz="1540">
              <a:solidFill>
                <a:srgbClr val="FF5C00"/>
              </a:solidFill>
            </a:endParaRPr>
          </a:p>
        </p:txBody>
      </p:sp>
      <p:pic>
        <p:nvPicPr>
          <p:cNvPr id="267" name="Google Shape;267;g3898037df2e_0_18"/>
          <p:cNvPicPr preferRelativeResize="0"/>
          <p:nvPr/>
        </p:nvPicPr>
        <p:blipFill>
          <a:blip r:embed="rId3">
            <a:alphaModFix/>
          </a:blip>
          <a:stretch>
            <a:fillRect/>
          </a:stretch>
        </p:blipFill>
        <p:spPr>
          <a:xfrm>
            <a:off x="2760500" y="1355650"/>
            <a:ext cx="1693724" cy="2540602"/>
          </a:xfrm>
          <a:prstGeom prst="rect">
            <a:avLst/>
          </a:prstGeom>
          <a:noFill/>
          <a:ln>
            <a:noFill/>
          </a:ln>
        </p:spPr>
      </p:pic>
      <p:sp>
        <p:nvSpPr>
          <p:cNvPr id="268" name="Google Shape;268;g3898037df2e_0_18"/>
          <p:cNvSpPr txBox="1"/>
          <p:nvPr>
            <p:ph type="title"/>
          </p:nvPr>
        </p:nvSpPr>
        <p:spPr>
          <a:xfrm>
            <a:off x="2760471" y="3557802"/>
            <a:ext cx="1693800" cy="6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540">
                <a:highlight>
                  <a:schemeClr val="lt1"/>
                </a:highlight>
              </a:rPr>
              <a:t>Slow </a:t>
            </a:r>
            <a:r>
              <a:rPr lang="en-GB" sz="1540">
                <a:highlight>
                  <a:schemeClr val="lt1"/>
                </a:highlight>
              </a:rPr>
              <a:t>Development </a:t>
            </a:r>
            <a:endParaRPr sz="1540">
              <a:highlight>
                <a:schemeClr val="lt1"/>
              </a:highlight>
            </a:endParaRPr>
          </a:p>
        </p:txBody>
      </p:sp>
      <p:pic>
        <p:nvPicPr>
          <p:cNvPr id="269" name="Google Shape;269;g3898037df2e_0_18"/>
          <p:cNvPicPr preferRelativeResize="0"/>
          <p:nvPr/>
        </p:nvPicPr>
        <p:blipFill>
          <a:blip r:embed="rId4">
            <a:alphaModFix/>
          </a:blip>
          <a:stretch>
            <a:fillRect/>
          </a:stretch>
        </p:blipFill>
        <p:spPr>
          <a:xfrm>
            <a:off x="4689225" y="1355650"/>
            <a:ext cx="1693801" cy="2540701"/>
          </a:xfrm>
          <a:prstGeom prst="rect">
            <a:avLst/>
          </a:prstGeom>
          <a:noFill/>
          <a:ln>
            <a:noFill/>
          </a:ln>
        </p:spPr>
      </p:pic>
      <p:sp>
        <p:nvSpPr>
          <p:cNvPr id="270" name="Google Shape;270;g3898037df2e_0_18"/>
          <p:cNvSpPr txBox="1"/>
          <p:nvPr>
            <p:ph type="title"/>
          </p:nvPr>
        </p:nvSpPr>
        <p:spPr>
          <a:xfrm>
            <a:off x="4689242" y="3557802"/>
            <a:ext cx="1693800" cy="6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540">
                <a:highlight>
                  <a:schemeClr val="lt1"/>
                </a:highlight>
              </a:rPr>
              <a:t>Lack of Confidence</a:t>
            </a:r>
            <a:endParaRPr sz="1540">
              <a:highlight>
                <a:schemeClr val="lt1"/>
              </a:highlight>
            </a:endParaRPr>
          </a:p>
        </p:txBody>
      </p:sp>
      <p:pic>
        <p:nvPicPr>
          <p:cNvPr id="271" name="Google Shape;271;g3898037df2e_0_18"/>
          <p:cNvPicPr preferRelativeResize="0"/>
          <p:nvPr/>
        </p:nvPicPr>
        <p:blipFill>
          <a:blip r:embed="rId5">
            <a:alphaModFix/>
          </a:blip>
          <a:stretch>
            <a:fillRect/>
          </a:stretch>
        </p:blipFill>
        <p:spPr>
          <a:xfrm>
            <a:off x="6618026" y="1355650"/>
            <a:ext cx="1693724" cy="2540586"/>
          </a:xfrm>
          <a:prstGeom prst="rect">
            <a:avLst/>
          </a:prstGeom>
          <a:noFill/>
          <a:ln>
            <a:noFill/>
          </a:ln>
        </p:spPr>
      </p:pic>
      <p:sp>
        <p:nvSpPr>
          <p:cNvPr id="272" name="Google Shape;272;g3898037df2e_0_18"/>
          <p:cNvSpPr txBox="1"/>
          <p:nvPr>
            <p:ph type="title"/>
          </p:nvPr>
        </p:nvSpPr>
        <p:spPr>
          <a:xfrm>
            <a:off x="6618013" y="3557802"/>
            <a:ext cx="1693800" cy="6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540">
                <a:highlight>
                  <a:schemeClr val="lt1"/>
                </a:highlight>
              </a:rPr>
              <a:t>Team</a:t>
            </a:r>
            <a:endParaRPr sz="1540">
              <a:highlight>
                <a:schemeClr val="lt1"/>
              </a:highlight>
            </a:endParaRPr>
          </a:p>
          <a:p>
            <a:pPr indent="0" lvl="0" marL="0" rtl="0" algn="ctr">
              <a:spcBef>
                <a:spcPts val="0"/>
              </a:spcBef>
              <a:spcAft>
                <a:spcPts val="0"/>
              </a:spcAft>
              <a:buSzPts val="990"/>
              <a:buNone/>
            </a:pPr>
            <a:r>
              <a:rPr lang="en-GB" sz="1540">
                <a:highlight>
                  <a:schemeClr val="lt1"/>
                </a:highlight>
              </a:rPr>
              <a:t>Frustration</a:t>
            </a:r>
            <a:endParaRPr sz="1540">
              <a:highlight>
                <a:schemeClr val="lt1"/>
              </a:highlight>
            </a:endParaRPr>
          </a:p>
        </p:txBody>
      </p:sp>
      <p:pic>
        <p:nvPicPr>
          <p:cNvPr id="273" name="Google Shape;273;g3898037df2e_0_18"/>
          <p:cNvPicPr preferRelativeResize="0"/>
          <p:nvPr/>
        </p:nvPicPr>
        <p:blipFill>
          <a:blip r:embed="rId6">
            <a:alphaModFix/>
          </a:blip>
          <a:stretch>
            <a:fillRect/>
          </a:stretch>
        </p:blipFill>
        <p:spPr>
          <a:xfrm>
            <a:off x="831775" y="1355650"/>
            <a:ext cx="1693724" cy="2540575"/>
          </a:xfrm>
          <a:prstGeom prst="rect">
            <a:avLst/>
          </a:prstGeom>
          <a:noFill/>
          <a:ln>
            <a:noFill/>
          </a:ln>
        </p:spPr>
      </p:pic>
      <p:sp>
        <p:nvSpPr>
          <p:cNvPr id="274" name="Google Shape;274;g3898037df2e_0_18"/>
          <p:cNvSpPr txBox="1"/>
          <p:nvPr>
            <p:ph type="title"/>
          </p:nvPr>
        </p:nvSpPr>
        <p:spPr>
          <a:xfrm>
            <a:off x="831700" y="3557802"/>
            <a:ext cx="1693800" cy="6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540">
                <a:highlight>
                  <a:schemeClr val="lt1"/>
                </a:highlight>
              </a:rPr>
              <a:t>Bugs</a:t>
            </a:r>
            <a:endParaRPr sz="1540">
              <a:highlight>
                <a:schemeClr val="lt1"/>
              </a:highlight>
            </a:endParaRPr>
          </a:p>
          <a:p>
            <a:pPr indent="0" lvl="0" marL="0" rtl="0" algn="ctr">
              <a:spcBef>
                <a:spcPts val="0"/>
              </a:spcBef>
              <a:spcAft>
                <a:spcPts val="0"/>
              </a:spcAft>
              <a:buSzPts val="990"/>
              <a:buNone/>
            </a:pPr>
            <a:r>
              <a:rPr lang="en-GB" sz="1540">
                <a:highlight>
                  <a:schemeClr val="lt1"/>
                </a:highlight>
              </a:rPr>
              <a:t>(a lot of them)</a:t>
            </a:r>
            <a:r>
              <a:rPr lang="en-GB" sz="1540">
                <a:highlight>
                  <a:schemeClr val="lt1"/>
                </a:highlight>
              </a:rPr>
              <a:t> </a:t>
            </a:r>
            <a:endParaRPr sz="1540">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8bd1abffcd_0_32"/>
          <p:cNvSpPr txBox="1"/>
          <p:nvPr>
            <p:ph type="title"/>
          </p:nvPr>
        </p:nvSpPr>
        <p:spPr>
          <a:xfrm>
            <a:off x="1860450" y="283750"/>
            <a:ext cx="54231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Three kinds of debt</a:t>
            </a:r>
            <a:endParaRPr/>
          </a:p>
        </p:txBody>
      </p:sp>
      <p:sp>
        <p:nvSpPr>
          <p:cNvPr id="280" name="Google Shape;280;g38bd1abffcd_0_32"/>
          <p:cNvSpPr txBox="1"/>
          <p:nvPr>
            <p:ph type="title"/>
          </p:nvPr>
        </p:nvSpPr>
        <p:spPr>
          <a:xfrm>
            <a:off x="895800" y="4107799"/>
            <a:ext cx="7352400" cy="6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540">
                <a:solidFill>
                  <a:srgbClr val="FF5C00"/>
                </a:solidFill>
              </a:rPr>
              <a:t>Spoiler: We ALL have all of them.</a:t>
            </a:r>
            <a:endParaRPr sz="1540">
              <a:solidFill>
                <a:srgbClr val="FF5C00"/>
              </a:solidFill>
            </a:endParaRPr>
          </a:p>
        </p:txBody>
      </p:sp>
      <p:pic>
        <p:nvPicPr>
          <p:cNvPr id="281" name="Google Shape;281;g38bd1abffcd_0_32"/>
          <p:cNvPicPr preferRelativeResize="0"/>
          <p:nvPr/>
        </p:nvPicPr>
        <p:blipFill>
          <a:blip r:embed="rId3">
            <a:alphaModFix/>
          </a:blip>
          <a:stretch>
            <a:fillRect/>
          </a:stretch>
        </p:blipFill>
        <p:spPr>
          <a:xfrm>
            <a:off x="808375" y="1125562"/>
            <a:ext cx="2065124" cy="3097686"/>
          </a:xfrm>
          <a:prstGeom prst="rect">
            <a:avLst/>
          </a:prstGeom>
          <a:noFill/>
          <a:ln>
            <a:noFill/>
          </a:ln>
        </p:spPr>
      </p:pic>
      <p:pic>
        <p:nvPicPr>
          <p:cNvPr id="282" name="Google Shape;282;g38bd1abffcd_0_32"/>
          <p:cNvPicPr preferRelativeResize="0"/>
          <p:nvPr/>
        </p:nvPicPr>
        <p:blipFill>
          <a:blip r:embed="rId4">
            <a:alphaModFix/>
          </a:blip>
          <a:stretch>
            <a:fillRect/>
          </a:stretch>
        </p:blipFill>
        <p:spPr>
          <a:xfrm>
            <a:off x="3544350" y="1125550"/>
            <a:ext cx="2065124" cy="3097713"/>
          </a:xfrm>
          <a:prstGeom prst="rect">
            <a:avLst/>
          </a:prstGeom>
          <a:noFill/>
          <a:ln>
            <a:noFill/>
          </a:ln>
        </p:spPr>
      </p:pic>
      <p:pic>
        <p:nvPicPr>
          <p:cNvPr id="283" name="Google Shape;283;g38bd1abffcd_0_32"/>
          <p:cNvPicPr preferRelativeResize="0"/>
          <p:nvPr/>
        </p:nvPicPr>
        <p:blipFill>
          <a:blip r:embed="rId5">
            <a:alphaModFix/>
          </a:blip>
          <a:stretch>
            <a:fillRect/>
          </a:stretch>
        </p:blipFill>
        <p:spPr>
          <a:xfrm>
            <a:off x="6280325" y="1125550"/>
            <a:ext cx="2065124" cy="3097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898037df2e_0_26"/>
          <p:cNvSpPr txBox="1"/>
          <p:nvPr>
            <p:ph type="title"/>
          </p:nvPr>
        </p:nvSpPr>
        <p:spPr>
          <a:xfrm>
            <a:off x="625200" y="1888350"/>
            <a:ext cx="7893600" cy="136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Practical advice you don’t expect: </a:t>
            </a:r>
            <a:br>
              <a:rPr lang="en-GB"/>
            </a:br>
            <a:r>
              <a:rPr lang="en-GB"/>
              <a:t>DON’T AVOID TECH DEBT!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898037df2e_0_34"/>
          <p:cNvSpPr txBox="1"/>
          <p:nvPr>
            <p:ph type="title"/>
          </p:nvPr>
        </p:nvSpPr>
        <p:spPr>
          <a:xfrm>
            <a:off x="895800" y="2460750"/>
            <a:ext cx="7352400" cy="6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540"/>
              <a:t>Like in financial world, “good” debt can speed things up!</a:t>
            </a:r>
            <a:endParaRPr sz="1540"/>
          </a:p>
          <a:p>
            <a:pPr indent="0" lvl="0" marL="0" rtl="0" algn="ctr">
              <a:spcBef>
                <a:spcPts val="0"/>
              </a:spcBef>
              <a:spcAft>
                <a:spcPts val="0"/>
              </a:spcAft>
              <a:buSzPts val="990"/>
              <a:buNone/>
            </a:pPr>
            <a:r>
              <a:rPr lang="en-GB" sz="1540"/>
              <a:t>The point is having the right mindset and strategy to manage it constantly</a:t>
            </a:r>
            <a:endParaRPr sz="1540"/>
          </a:p>
        </p:txBody>
      </p:sp>
      <p:sp>
        <p:nvSpPr>
          <p:cNvPr id="294" name="Google Shape;294;g3898037df2e_0_34"/>
          <p:cNvSpPr txBox="1"/>
          <p:nvPr>
            <p:ph type="title"/>
          </p:nvPr>
        </p:nvSpPr>
        <p:spPr>
          <a:xfrm>
            <a:off x="1953725" y="704650"/>
            <a:ext cx="54231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 but manage it )</a:t>
            </a:r>
            <a:endParaRPr/>
          </a:p>
        </p:txBody>
      </p:sp>
      <p:sp>
        <p:nvSpPr>
          <p:cNvPr id="295" name="Google Shape;295;g3898037df2e_0_34"/>
          <p:cNvSpPr txBox="1"/>
          <p:nvPr>
            <p:ph type="title"/>
          </p:nvPr>
        </p:nvSpPr>
        <p:spPr>
          <a:xfrm>
            <a:off x="895800" y="4068050"/>
            <a:ext cx="7352400" cy="6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540">
                <a:solidFill>
                  <a:srgbClr val="FF5C00"/>
                </a:solidFill>
              </a:rPr>
              <a:t>Tech debt must be understood. </a:t>
            </a:r>
            <a:endParaRPr sz="1540">
              <a:solidFill>
                <a:srgbClr val="FF5C00"/>
              </a:solidFill>
            </a:endParaRPr>
          </a:p>
          <a:p>
            <a:pPr indent="0" lvl="0" marL="0" rtl="0" algn="ctr">
              <a:spcBef>
                <a:spcPts val="0"/>
              </a:spcBef>
              <a:spcAft>
                <a:spcPts val="0"/>
              </a:spcAft>
              <a:buSzPts val="990"/>
              <a:buNone/>
            </a:pPr>
            <a:r>
              <a:rPr lang="en-GB" sz="1540">
                <a:solidFill>
                  <a:srgbClr val="FF5C00"/>
                </a:solidFill>
              </a:rPr>
              <a:t>Maybe it’s just a signal your system is actually evolving into something new.</a:t>
            </a:r>
            <a:endParaRPr sz="1540">
              <a:solidFill>
                <a:srgbClr val="FF5C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84f040813b_0_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A journey into Jointly Tech.</a:t>
            </a:r>
            <a:endParaRPr/>
          </a:p>
        </p:txBody>
      </p:sp>
      <p:sp>
        <p:nvSpPr>
          <p:cNvPr id="301" name="Google Shape;301;g384f040813b_0_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How we embraced Tech Debt.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384f040813b_0_71"/>
          <p:cNvSpPr txBox="1"/>
          <p:nvPr>
            <p:ph type="title"/>
          </p:nvPr>
        </p:nvSpPr>
        <p:spPr>
          <a:xfrm>
            <a:off x="313200" y="597600"/>
            <a:ext cx="597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Guidelines for this talk.</a:t>
            </a:r>
            <a:endParaRPr/>
          </a:p>
        </p:txBody>
      </p:sp>
      <p:sp>
        <p:nvSpPr>
          <p:cNvPr id="307" name="Google Shape;307;g384f040813b_0_71"/>
          <p:cNvSpPr txBox="1"/>
          <p:nvPr>
            <p:ph idx="1" type="body"/>
          </p:nvPr>
        </p:nvSpPr>
        <p:spPr>
          <a:xfrm>
            <a:off x="311700" y="1717200"/>
            <a:ext cx="6568800" cy="251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Look for this e</a:t>
            </a:r>
            <a:r>
              <a:rPr lang="en-GB">
                <a:extLst>
                  <a:ext uri="http://customooxmlschemas.google.com/">
                    <go:slidesCustomData xmlns:go="http://customooxmlschemas.google.com/" textRoundtripDataId="0"/>
                  </a:ext>
                </a:extLst>
              </a:rPr>
              <a:t>moji: </a:t>
            </a:r>
            <a:r>
              <a:rPr lang="en-GB">
                <a:extLst>
                  <a:ext uri="http://customooxmlschemas.google.com/">
                    <go:slidesCustomData xmlns:go="http://customooxmlschemas.google.com/" textRoundtripDataId="1"/>
                  </a:ext>
                </a:extLst>
              </a:rPr>
              <a:t>👉.</a:t>
            </a:r>
            <a:endParaRPr/>
          </a:p>
          <a:p>
            <a:pPr indent="-342900" lvl="0" marL="457200" rtl="0" algn="l">
              <a:spcBef>
                <a:spcPts val="0"/>
              </a:spcBef>
              <a:spcAft>
                <a:spcPts val="0"/>
              </a:spcAft>
              <a:buClr>
                <a:schemeClr val="dk1"/>
              </a:buClr>
              <a:buSzPts val="1800"/>
              <a:buChar char="●"/>
            </a:pPr>
            <a:r>
              <a:rPr lang="en-GB"/>
              <a:t>Don’t think our solutions will work the same for </a:t>
            </a:r>
            <a:r>
              <a:rPr lang="en-GB"/>
              <a:t>you.</a:t>
            </a:r>
            <a:endParaRPr/>
          </a:p>
          <a:p>
            <a:pPr indent="-342900" lvl="0" marL="457200" rtl="0" algn="l">
              <a:spcBef>
                <a:spcPts val="0"/>
              </a:spcBef>
              <a:spcAft>
                <a:spcPts val="0"/>
              </a:spcAft>
              <a:buClr>
                <a:schemeClr val="dk1"/>
              </a:buClr>
              <a:buSzPts val="1800"/>
              <a:buChar char="●"/>
            </a:pPr>
            <a:r>
              <a:rPr lang="en-GB">
                <a:solidFill>
                  <a:schemeClr val="dk1"/>
                </a:solidFill>
              </a:rPr>
              <a:t>Remember: People make mistakes. We also do.</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Generally speaking: Context is king.</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This talk is mostly improvised.</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A lot of content. Sorry for the headache.</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84f040813b_0_5"/>
          <p:cNvSpPr txBox="1"/>
          <p:nvPr>
            <p:ph type="title"/>
          </p:nvPr>
        </p:nvSpPr>
        <p:spPr>
          <a:xfrm>
            <a:off x="1195525" y="597600"/>
            <a:ext cx="722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October, 2022 - The expectations.</a:t>
            </a:r>
            <a:endParaRPr/>
          </a:p>
        </p:txBody>
      </p:sp>
      <p:sp>
        <p:nvSpPr>
          <p:cNvPr id="313" name="Google Shape;313;g384f040813b_0_5"/>
          <p:cNvSpPr txBox="1"/>
          <p:nvPr>
            <p:ph idx="1" type="body"/>
          </p:nvPr>
        </p:nvSpPr>
        <p:spPr>
          <a:xfrm>
            <a:off x="1251800" y="1717200"/>
            <a:ext cx="7220700" cy="294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Joined to build a modern, Node.js-React oriented team.</a:t>
            </a:r>
            <a:endParaRPr/>
          </a:p>
          <a:p>
            <a:pPr indent="-342900" lvl="0" marL="457200" rtl="0" algn="l">
              <a:spcBef>
                <a:spcPts val="0"/>
              </a:spcBef>
              <a:spcAft>
                <a:spcPts val="0"/>
              </a:spcAft>
              <a:buSzPts val="1800"/>
              <a:buChar char="●"/>
            </a:pPr>
            <a:r>
              <a:rPr lang="en-GB"/>
              <a:t>Team expansion: 3 to 7 people in three months.</a:t>
            </a:r>
            <a:endParaRPr/>
          </a:p>
          <a:p>
            <a:pPr indent="-342900" lvl="0" marL="457200" rtl="0" algn="l">
              <a:spcBef>
                <a:spcPts val="0"/>
              </a:spcBef>
              <a:spcAft>
                <a:spcPts val="0"/>
              </a:spcAft>
              <a:buSzPts val="1800"/>
              <a:buChar char="●"/>
            </a:pPr>
            <a:r>
              <a:rPr lang="en-GB"/>
              <a:t>Modernization: Bring scalability, freshness and flexibility.</a:t>
            </a:r>
            <a:endParaRPr/>
          </a:p>
          <a:p>
            <a:pPr indent="-342900" lvl="0" marL="457200" rtl="0" algn="l">
              <a:spcBef>
                <a:spcPts val="0"/>
              </a:spcBef>
              <a:spcAft>
                <a:spcPts val="0"/>
              </a:spcAft>
              <a:buSzPts val="1800"/>
              <a:buChar char="●"/>
            </a:pPr>
            <a:r>
              <a:rPr lang="en-GB"/>
              <a:t>Architecture improvements and innovative projects.</a:t>
            </a:r>
            <a:endParaRPr/>
          </a:p>
          <a:p>
            <a:pPr indent="-342900" lvl="0" marL="457200" rtl="0" algn="l">
              <a:spcBef>
                <a:spcPts val="0"/>
              </a:spcBef>
              <a:spcAft>
                <a:spcPts val="0"/>
              </a:spcAft>
              <a:buSzPts val="1800"/>
              <a:buChar char="●"/>
            </a:pPr>
            <a:r>
              <a:rPr lang="en-GB"/>
              <a:t>Move from the monoliths to modern services.</a:t>
            </a:r>
            <a:endParaRPr/>
          </a:p>
        </p:txBody>
      </p:sp>
      <p:pic>
        <p:nvPicPr>
          <p:cNvPr id="314" name="Google Shape;314;g384f040813b_0_5"/>
          <p:cNvPicPr preferRelativeResize="0"/>
          <p:nvPr/>
        </p:nvPicPr>
        <p:blipFill>
          <a:blip r:embed="rId3">
            <a:alphaModFix/>
          </a:blip>
          <a:stretch>
            <a:fillRect/>
          </a:stretch>
        </p:blipFill>
        <p:spPr>
          <a:xfrm rot="-1866104">
            <a:off x="6359771" y="2693350"/>
            <a:ext cx="3167360" cy="23755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84f040813b_0_41"/>
          <p:cNvSpPr txBox="1"/>
          <p:nvPr>
            <p:ph type="title"/>
          </p:nvPr>
        </p:nvSpPr>
        <p:spPr>
          <a:xfrm>
            <a:off x="1195525" y="597600"/>
            <a:ext cx="722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October, 2022 - The reality.</a:t>
            </a:r>
            <a:endParaRPr/>
          </a:p>
        </p:txBody>
      </p:sp>
      <p:sp>
        <p:nvSpPr>
          <p:cNvPr id="320" name="Google Shape;320;g384f040813b_0_41"/>
          <p:cNvSpPr txBox="1"/>
          <p:nvPr>
            <p:ph idx="1" type="body"/>
          </p:nvPr>
        </p:nvSpPr>
        <p:spPr>
          <a:xfrm>
            <a:off x="1251800" y="1717200"/>
            <a:ext cx="7220700" cy="294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Pressure from everywhere to deliver “something working”.</a:t>
            </a:r>
            <a:endParaRPr>
              <a:solidFill>
                <a:schemeClr val="dk1"/>
              </a:solidFill>
            </a:endParaRPr>
          </a:p>
          <a:p>
            <a:pPr indent="-342900" lvl="0" marL="457200" rtl="0" algn="l">
              <a:spcBef>
                <a:spcPts val="0"/>
              </a:spcBef>
              <a:spcAft>
                <a:spcPts val="0"/>
              </a:spcAft>
              <a:buSzPts val="1800"/>
              <a:buChar char="●"/>
            </a:pPr>
            <a:r>
              <a:rPr lang="en-GB"/>
              <a:t>One person full-time on bugs resolution.</a:t>
            </a:r>
            <a:endParaRPr/>
          </a:p>
          <a:p>
            <a:pPr indent="-342900" lvl="0" marL="457200" rtl="0" algn="l">
              <a:spcBef>
                <a:spcPts val="0"/>
              </a:spcBef>
              <a:spcAft>
                <a:spcPts val="0"/>
              </a:spcAft>
              <a:buSzPts val="1800"/>
              <a:buChar char="●"/>
            </a:pPr>
            <a:r>
              <a:rPr lang="en-GB"/>
              <a:t>Story Points per Sprint on bugs: 40%.</a:t>
            </a:r>
            <a:endParaRPr/>
          </a:p>
          <a:p>
            <a:pPr indent="-342900" lvl="0" marL="457200" rtl="0" algn="l">
              <a:spcBef>
                <a:spcPts val="0"/>
              </a:spcBef>
              <a:spcAft>
                <a:spcPts val="0"/>
              </a:spcAft>
              <a:buSzPts val="1800"/>
              <a:buChar char="●"/>
            </a:pPr>
            <a:r>
              <a:rPr lang="en-GB"/>
              <a:t>Locked into monolithic development.</a:t>
            </a:r>
            <a:endParaRPr/>
          </a:p>
        </p:txBody>
      </p:sp>
      <p:pic>
        <p:nvPicPr>
          <p:cNvPr id="321" name="Google Shape;321;g384f040813b_0_41"/>
          <p:cNvPicPr preferRelativeResize="0"/>
          <p:nvPr/>
        </p:nvPicPr>
        <p:blipFill>
          <a:blip r:embed="rId3">
            <a:alphaModFix/>
          </a:blip>
          <a:stretch>
            <a:fillRect/>
          </a:stretch>
        </p:blipFill>
        <p:spPr>
          <a:xfrm>
            <a:off x="5949950" y="2076450"/>
            <a:ext cx="3333750" cy="333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39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821fe08085_0_3"/>
          <p:cNvSpPr txBox="1"/>
          <p:nvPr>
            <p:ph type="title"/>
          </p:nvPr>
        </p:nvSpPr>
        <p:spPr>
          <a:xfrm>
            <a:off x="3989825" y="1602900"/>
            <a:ext cx="4434600" cy="10143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300"/>
              </a:spcAft>
              <a:buNone/>
            </a:pPr>
            <a:r>
              <a:rPr lang="en-GB"/>
              <a:t>Well, it turns out we have bigger enemies.</a:t>
            </a:r>
            <a:endParaRPr/>
          </a:p>
        </p:txBody>
      </p:sp>
      <p:pic>
        <p:nvPicPr>
          <p:cNvPr id="194" name="Google Shape;194;g3821fe08085_0_3"/>
          <p:cNvPicPr preferRelativeResize="0"/>
          <p:nvPr/>
        </p:nvPicPr>
        <p:blipFill>
          <a:blip r:embed="rId3">
            <a:alphaModFix/>
          </a:blip>
          <a:stretch>
            <a:fillRect/>
          </a:stretch>
        </p:blipFill>
        <p:spPr>
          <a:xfrm>
            <a:off x="420663" y="428625"/>
            <a:ext cx="3133725" cy="4286250"/>
          </a:xfrm>
          <a:prstGeom prst="rect">
            <a:avLst/>
          </a:prstGeom>
          <a:noFill/>
          <a:ln>
            <a:noFill/>
          </a:ln>
        </p:spPr>
      </p:pic>
      <p:sp>
        <p:nvSpPr>
          <p:cNvPr id="195" name="Google Shape;195;g3821fe08085_0_3"/>
          <p:cNvSpPr txBox="1"/>
          <p:nvPr/>
        </p:nvSpPr>
        <p:spPr>
          <a:xfrm>
            <a:off x="487525" y="3537025"/>
            <a:ext cx="3000000" cy="769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300"/>
              </a:spcAft>
              <a:buNone/>
            </a:pPr>
            <a:r>
              <a:rPr b="1" lang="en-GB" sz="3800">
                <a:solidFill>
                  <a:schemeClr val="lt1"/>
                </a:solidFill>
                <a:highlight>
                  <a:schemeClr val="dk1"/>
                </a:highlight>
                <a:latin typeface="IBM Plex Sans"/>
                <a:ea typeface="IBM Plex Sans"/>
                <a:cs typeface="IBM Plex Sans"/>
                <a:sym typeface="IBM Plex Sans"/>
              </a:rPr>
              <a:t>TECH DEBT</a:t>
            </a:r>
            <a:endParaRPr b="1" sz="1600">
              <a:solidFill>
                <a:schemeClr val="lt1"/>
              </a:solidFill>
              <a:highlight>
                <a:schemeClr val="dk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84f040813b_0_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Ok, </a:t>
            </a:r>
            <a:r>
              <a:rPr lang="en-GB"/>
              <a:t>let’s </a:t>
            </a:r>
            <a:r>
              <a:rPr lang="en-GB"/>
              <a:t>focus on </a:t>
            </a:r>
            <a:endParaRPr/>
          </a:p>
          <a:p>
            <a:pPr indent="0" lvl="0" marL="0" rtl="0" algn="ctr">
              <a:spcBef>
                <a:spcPts val="0"/>
              </a:spcBef>
              <a:spcAft>
                <a:spcPts val="0"/>
              </a:spcAft>
              <a:buNone/>
            </a:pPr>
            <a:r>
              <a:rPr lang="en-GB"/>
              <a:t>one thing at a time.</a:t>
            </a:r>
            <a:endParaRPr/>
          </a:p>
        </p:txBody>
      </p:sp>
      <p:pic>
        <p:nvPicPr>
          <p:cNvPr id="327" name="Google Shape;327;g384f040813b_0_48" title="arrows.gif"/>
          <p:cNvPicPr preferRelativeResize="0"/>
          <p:nvPr/>
        </p:nvPicPr>
        <p:blipFill rotWithShape="1">
          <a:blip r:embed="rId3">
            <a:alphaModFix/>
          </a:blip>
          <a:srcRect b="8520" l="9585" r="13726" t="10944"/>
          <a:stretch/>
        </p:blipFill>
        <p:spPr>
          <a:xfrm rot="25">
            <a:off x="204825" y="2328379"/>
            <a:ext cx="1208550" cy="639666"/>
          </a:xfrm>
          <a:prstGeom prst="rect">
            <a:avLst/>
          </a:prstGeom>
          <a:noFill/>
          <a:ln>
            <a:noFill/>
          </a:ln>
        </p:spPr>
      </p:pic>
      <p:sp>
        <p:nvSpPr>
          <p:cNvPr id="328" name="Google Shape;328;g384f040813b_0_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GB"/>
              <a:t>👉 Do not bring 12 different methodologies together.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84f040813b_0_5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Documentation.</a:t>
            </a:r>
            <a:endParaRPr/>
          </a:p>
        </p:txBody>
      </p:sp>
      <p:sp>
        <p:nvSpPr>
          <p:cNvPr id="334" name="Google Shape;334;g384f040813b_0_5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GB"/>
              <a:t>Because devs LOVE writing documentation, am I right?</a:t>
            </a:r>
            <a:endParaRPr/>
          </a:p>
        </p:txBody>
      </p:sp>
      <p:pic>
        <p:nvPicPr>
          <p:cNvPr id="335" name="Google Shape;335;g384f040813b_0_53"/>
          <p:cNvPicPr preferRelativeResize="0"/>
          <p:nvPr/>
        </p:nvPicPr>
        <p:blipFill>
          <a:blip r:embed="rId3">
            <a:alphaModFix/>
          </a:blip>
          <a:stretch>
            <a:fillRect/>
          </a:stretch>
        </p:blipFill>
        <p:spPr>
          <a:xfrm>
            <a:off x="6102950" y="842150"/>
            <a:ext cx="3459199" cy="345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2500"/>
                                        <p:tgtEl>
                                          <p:spTgt spid="335"/>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mph" presetID="8" presetSubtype="0">
                                  <p:stCondLst>
                                    <p:cond delay="0"/>
                                  </p:stCondLst>
                                  <p:childTnLst>
                                    <p:animRot by="-21600000">
                                      <p:cBhvr>
                                        <p:cTn dur="2500" fill="hold"/>
                                        <p:tgtEl>
                                          <p:spTgt spid="335"/>
                                        </p:tgtEl>
                                        <p:attrNameLst>
                                          <p:attrName>r</p:attrName>
                                        </p:attrNameLst>
                                      </p:cBhvr>
                                    </p:animRot>
                                  </p:childTnLst>
                                </p:cTn>
                              </p:par>
                            </p:childTnLst>
                          </p:cTn>
                        </p:par>
                        <p:par>
                          <p:cTn fill="hold">
                            <p:stCondLst>
                              <p:cond delay="5000"/>
                            </p:stCondLst>
                            <p:childTnLst>
                              <p:par>
                                <p:cTn fill="hold" nodeType="afterEffect" presetClass="exit" presetID="2" presetSubtype="1">
                                  <p:stCondLst>
                                    <p:cond delay="0"/>
                                  </p:stCondLst>
                                  <p:childTnLst>
                                    <p:anim calcmode="lin" valueType="num">
                                      <p:cBhvr additive="base">
                                        <p:cTn dur="2500"/>
                                        <p:tgtEl>
                                          <p:spTgt spid="335"/>
                                        </p:tgtEl>
                                        <p:attrNameLst>
                                          <p:attrName>ppt_y</p:attrName>
                                        </p:attrNameLst>
                                      </p:cBhvr>
                                      <p:tavLst>
                                        <p:tav fmla="" tm="0">
                                          <p:val>
                                            <p:strVal val="#ppt_y"/>
                                          </p:val>
                                        </p:tav>
                                        <p:tav fmla="" tm="100000">
                                          <p:val>
                                            <p:strVal val="#ppt_y-1"/>
                                          </p:val>
                                        </p:tav>
                                      </p:tavLst>
                                    </p:anim>
                                    <p:set>
                                      <p:cBhvr>
                                        <p:cTn dur="1" fill="hold">
                                          <p:stCondLst>
                                            <p:cond delay="2500"/>
                                          </p:stCondLst>
                                        </p:cTn>
                                        <p:tgtEl>
                                          <p:spTgt spid="3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84f040813b_0_5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Software Architecture.</a:t>
            </a:r>
            <a:endParaRPr/>
          </a:p>
        </p:txBody>
      </p:sp>
      <p:sp>
        <p:nvSpPr>
          <p:cNvPr id="341" name="Google Shape;341;g384f040813b_0_5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GB"/>
              <a:t>Let’s try to learn something from people</a:t>
            </a:r>
            <a:endParaRPr/>
          </a:p>
          <a:p>
            <a:pPr indent="0" lvl="0" marL="0" rtl="0" algn="ctr">
              <a:spcBef>
                <a:spcPts val="0"/>
              </a:spcBef>
              <a:spcAft>
                <a:spcPts val="0"/>
              </a:spcAft>
              <a:buNone/>
            </a:pPr>
            <a:r>
              <a:rPr lang="en-GB"/>
              <a:t>really fixing those problems.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384f040813b_0_1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And then, we realized.</a:t>
            </a:r>
            <a:endParaRPr/>
          </a:p>
        </p:txBody>
      </p:sp>
      <p:sp>
        <p:nvSpPr>
          <p:cNvPr id="347" name="Google Shape;347;g384f040813b_0_1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GB"/>
              <a:t>Software Architecture</a:t>
            </a:r>
            <a:endParaRPr/>
          </a:p>
          <a:p>
            <a:pPr indent="0" lvl="0" marL="0" rtl="0" algn="ctr">
              <a:spcBef>
                <a:spcPts val="0"/>
              </a:spcBef>
              <a:spcAft>
                <a:spcPts val="0"/>
              </a:spcAft>
              <a:buNone/>
            </a:pPr>
            <a:r>
              <a:rPr lang="en-GB">
                <a:solidFill>
                  <a:schemeClr val="dk1"/>
                </a:solidFill>
              </a:rPr>
              <a:t>❤️</a:t>
            </a:r>
            <a:endParaRPr>
              <a:solidFill>
                <a:schemeClr val="dk1"/>
              </a:solidFill>
            </a:endParaRPr>
          </a:p>
          <a:p>
            <a:pPr indent="0" lvl="0" marL="0" rtl="0" algn="ctr">
              <a:spcBef>
                <a:spcPts val="0"/>
              </a:spcBef>
              <a:spcAft>
                <a:spcPts val="0"/>
              </a:spcAft>
              <a:buNone/>
            </a:pPr>
            <a:r>
              <a:rPr lang="en-GB">
                <a:solidFill>
                  <a:schemeClr val="dk1"/>
                </a:solidFill>
              </a:rPr>
              <a:t>Documentation</a:t>
            </a:r>
            <a:endParaRPr>
              <a:solidFill>
                <a:schemeClr val="dk1"/>
              </a:solidFill>
            </a:endParaRPr>
          </a:p>
          <a:p>
            <a:pPr indent="0" lvl="0" marL="0" rtl="0" algn="ctr">
              <a:spcBef>
                <a:spcPts val="0"/>
              </a:spcBef>
              <a:spcAft>
                <a:spcPts val="0"/>
              </a:spcAft>
              <a:buNone/>
            </a:pPr>
            <a:r>
              <a:rPr lang="en-GB">
                <a:solidFill>
                  <a:schemeClr val="dk1"/>
                </a:solidFill>
              </a:rPr>
              <a:t>=</a:t>
            </a:r>
            <a:endParaRPr>
              <a:solidFill>
                <a:schemeClr val="dk1"/>
              </a:solidFill>
            </a:endParaRPr>
          </a:p>
          <a:p>
            <a:pPr indent="0" lvl="0" marL="0" rtl="0" algn="ctr">
              <a:spcBef>
                <a:spcPts val="0"/>
              </a:spcBef>
              <a:spcAft>
                <a:spcPts val="0"/>
              </a:spcAft>
              <a:buNone/>
            </a:pPr>
            <a:r>
              <a:rPr lang="en-GB">
                <a:solidFill>
                  <a:schemeClr val="dk1"/>
                </a:solidFill>
              </a:rPr>
              <a:t>ADR</a:t>
            </a:r>
            <a:endParaRPr/>
          </a:p>
        </p:txBody>
      </p:sp>
      <p:pic>
        <p:nvPicPr>
          <p:cNvPr id="348" name="Google Shape;348;g384f040813b_0_15" title="image (3).png"/>
          <p:cNvPicPr preferRelativeResize="0"/>
          <p:nvPr/>
        </p:nvPicPr>
        <p:blipFill>
          <a:blip r:embed="rId3">
            <a:alphaModFix/>
          </a:blip>
          <a:stretch>
            <a:fillRect/>
          </a:stretch>
        </p:blipFill>
        <p:spPr>
          <a:xfrm>
            <a:off x="4832700" y="0"/>
            <a:ext cx="385762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4000"/>
                                        <p:tgtEl>
                                          <p:spTgt spid="3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384f040813b_0_2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 </a:t>
            </a:r>
            <a:r>
              <a:rPr lang="en-GB"/>
              <a:t>Technical Debt Records.</a:t>
            </a:r>
            <a:endParaRPr/>
          </a:p>
        </p:txBody>
      </p:sp>
      <p:sp>
        <p:nvSpPr>
          <p:cNvPr id="354" name="Google Shape;354;g384f040813b_0_20"/>
          <p:cNvSpPr txBox="1"/>
          <p:nvPr>
            <p:ph idx="2" type="body"/>
          </p:nvPr>
        </p:nvSpPr>
        <p:spPr>
          <a:xfrm>
            <a:off x="4939500" y="724075"/>
            <a:ext cx="3837000" cy="3695100"/>
          </a:xfrm>
          <a:prstGeom prst="rect">
            <a:avLst/>
          </a:prstGeom>
          <a:solidFill>
            <a:schemeClr val="accent6"/>
          </a:solidFill>
          <a:ln>
            <a:noFill/>
          </a:ln>
        </p:spPr>
        <p:txBody>
          <a:bodyPr anchorCtr="0" anchor="ctr" bIns="91425" lIns="91425" spcFirstLastPara="1" rIns="91425" wrap="square" tIns="91425">
            <a:normAutofit fontScale="55000" lnSpcReduction="20000"/>
          </a:bodyPr>
          <a:lstStyle/>
          <a:p>
            <a:pPr indent="0" lvl="0" marL="0" rtl="0" algn="l">
              <a:lnSpc>
                <a:spcPct val="120000"/>
              </a:lnSpc>
              <a:spcBef>
                <a:spcPts val="0"/>
              </a:spcBef>
              <a:spcAft>
                <a:spcPts val="0"/>
              </a:spcAft>
              <a:buNone/>
            </a:pPr>
            <a:r>
              <a:rPr lang="en-GB" sz="2450">
                <a:solidFill>
                  <a:srgbClr val="292A2E"/>
                </a:solidFill>
                <a:highlight>
                  <a:srgbClr val="FFFFFF"/>
                </a:highlight>
                <a:latin typeface="Arial"/>
                <a:ea typeface="Arial"/>
                <a:cs typeface="Arial"/>
                <a:sym typeface="Arial"/>
              </a:rPr>
              <a:t>Context and Problem Statement</a:t>
            </a:r>
            <a:endParaRPr sz="2450">
              <a:solidFill>
                <a:srgbClr val="292A2E"/>
              </a:solidFill>
              <a:highlight>
                <a:srgbClr val="FFFFFF"/>
              </a:highlight>
              <a:latin typeface="Arial"/>
              <a:ea typeface="Arial"/>
              <a:cs typeface="Arial"/>
              <a:sym typeface="Arial"/>
            </a:endParaRPr>
          </a:p>
          <a:p>
            <a:pPr indent="0" lvl="0" marL="0" rtl="0" algn="l">
              <a:lnSpc>
                <a:spcPct val="171400"/>
              </a:lnSpc>
              <a:spcBef>
                <a:spcPts val="900"/>
              </a:spcBef>
              <a:spcAft>
                <a:spcPts val="0"/>
              </a:spcAft>
              <a:buNone/>
            </a:pPr>
            <a:r>
              <a:rPr b="0" lang="en-GB" sz="1781">
                <a:solidFill>
                  <a:srgbClr val="292A2E"/>
                </a:solidFill>
                <a:highlight>
                  <a:srgbClr val="FFFFFF"/>
                </a:highlight>
                <a:latin typeface="Arial"/>
                <a:ea typeface="Arial"/>
                <a:cs typeface="Arial"/>
                <a:sym typeface="Arial"/>
              </a:rPr>
              <a:t>A seguito di numerose segnalazioni sul refresh della password, abbiamo sviluppato un fix per far funzionare una procedura che non funzionava da parecchio tempo, ma il token che viene passato è prevedibile in quanto un md5 con nome, cognome, email e CF.</a:t>
            </a:r>
            <a:endParaRPr b="0" sz="1781">
              <a:solidFill>
                <a:srgbClr val="292A2E"/>
              </a:solidFill>
              <a:highlight>
                <a:srgbClr val="FFFFFF"/>
              </a:highlight>
              <a:latin typeface="Arial"/>
              <a:ea typeface="Arial"/>
              <a:cs typeface="Arial"/>
              <a:sym typeface="Arial"/>
            </a:endParaRPr>
          </a:p>
          <a:p>
            <a:pPr indent="0" lvl="0" marL="0" rtl="0" algn="l">
              <a:lnSpc>
                <a:spcPct val="120000"/>
              </a:lnSpc>
              <a:spcBef>
                <a:spcPts val="2400"/>
              </a:spcBef>
              <a:spcAft>
                <a:spcPts val="0"/>
              </a:spcAft>
              <a:buNone/>
            </a:pPr>
            <a:r>
              <a:rPr lang="en-GB" sz="2450">
                <a:solidFill>
                  <a:srgbClr val="292A2E"/>
                </a:solidFill>
                <a:highlight>
                  <a:srgbClr val="FFFFFF"/>
                </a:highlight>
                <a:latin typeface="Arial"/>
                <a:ea typeface="Arial"/>
                <a:cs typeface="Arial"/>
                <a:sym typeface="Arial"/>
              </a:rPr>
              <a:t>Considered Options</a:t>
            </a:r>
            <a:endParaRPr sz="2450">
              <a:solidFill>
                <a:srgbClr val="292A2E"/>
              </a:solidFill>
              <a:highlight>
                <a:srgbClr val="FFFFFF"/>
              </a:highlight>
              <a:latin typeface="Arial"/>
              <a:ea typeface="Arial"/>
              <a:cs typeface="Arial"/>
              <a:sym typeface="Arial"/>
            </a:endParaRPr>
          </a:p>
          <a:p>
            <a:pPr indent="-284480" lvl="0" marL="457200" rtl="0" algn="l">
              <a:spcBef>
                <a:spcPts val="800"/>
              </a:spcBef>
              <a:spcAft>
                <a:spcPts val="0"/>
              </a:spcAft>
              <a:buClr>
                <a:srgbClr val="292A2E"/>
              </a:buClr>
              <a:buSzPct val="100000"/>
              <a:buFont typeface="Arial"/>
              <a:buChar char="●"/>
            </a:pPr>
            <a:r>
              <a:rPr b="0" lang="en-GB" sz="1600">
                <a:solidFill>
                  <a:srgbClr val="292A2E"/>
                </a:solidFill>
                <a:highlight>
                  <a:srgbClr val="FFFFFF"/>
                </a:highlight>
                <a:latin typeface="Arial"/>
                <a:ea typeface="Arial"/>
                <a:cs typeface="Arial"/>
                <a:sym typeface="Arial"/>
              </a:rPr>
              <a:t>Utilizzare le signed-url invece che l’invio di un URL con token prevedibile</a:t>
            </a:r>
            <a:endParaRPr b="0" sz="1600">
              <a:solidFill>
                <a:srgbClr val="292A2E"/>
              </a:solidFill>
              <a:highlight>
                <a:srgbClr val="FFFFFF"/>
              </a:highlight>
              <a:latin typeface="Arial"/>
              <a:ea typeface="Arial"/>
              <a:cs typeface="Arial"/>
              <a:sym typeface="Arial"/>
            </a:endParaRPr>
          </a:p>
          <a:p>
            <a:pPr indent="0" lvl="0" marL="0" rtl="0" algn="l">
              <a:lnSpc>
                <a:spcPct val="120000"/>
              </a:lnSpc>
              <a:spcBef>
                <a:spcPts val="2400"/>
              </a:spcBef>
              <a:spcAft>
                <a:spcPts val="0"/>
              </a:spcAft>
              <a:buNone/>
            </a:pPr>
            <a:r>
              <a:rPr lang="en-GB" sz="2450">
                <a:solidFill>
                  <a:srgbClr val="292A2E"/>
                </a:solidFill>
                <a:highlight>
                  <a:srgbClr val="FFFFFF"/>
                </a:highlight>
                <a:latin typeface="Arial"/>
                <a:ea typeface="Arial"/>
                <a:cs typeface="Arial"/>
                <a:sym typeface="Arial"/>
              </a:rPr>
              <a:t>Outcome</a:t>
            </a:r>
            <a:endParaRPr sz="2450">
              <a:solidFill>
                <a:srgbClr val="292A2E"/>
              </a:solidFill>
              <a:highlight>
                <a:srgbClr val="FFFFFF"/>
              </a:highlight>
              <a:latin typeface="Arial"/>
              <a:ea typeface="Arial"/>
              <a:cs typeface="Arial"/>
              <a:sym typeface="Arial"/>
            </a:endParaRPr>
          </a:p>
          <a:p>
            <a:pPr indent="-291465" lvl="0" marL="457200" rtl="0" algn="l">
              <a:spcBef>
                <a:spcPts val="800"/>
              </a:spcBef>
              <a:spcAft>
                <a:spcPts val="0"/>
              </a:spcAft>
              <a:buClr>
                <a:srgbClr val="292A2E"/>
              </a:buClr>
              <a:buSzPct val="100000"/>
              <a:buFont typeface="Arial"/>
              <a:buChar char="●"/>
            </a:pPr>
            <a:r>
              <a:rPr b="0" lang="en-GB">
                <a:solidFill>
                  <a:srgbClr val="292A2E"/>
                </a:solidFill>
                <a:highlight>
                  <a:srgbClr val="FFFFFF"/>
                </a:highlight>
                <a:latin typeface="Arial"/>
                <a:ea typeface="Arial"/>
                <a:cs typeface="Arial"/>
                <a:sym typeface="Arial"/>
              </a:rPr>
              <a:t>Migliorare la sicurezza rendendo non prevedibile il token del refresh password</a:t>
            </a:r>
            <a:endParaRPr b="0">
              <a:solidFill>
                <a:srgbClr val="292A2E"/>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355" name="Google Shape;355;g384f040813b_0_2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Because.. Why not?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384f040813b_0_8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But that wasn’t enough.</a:t>
            </a:r>
            <a:endParaRPr/>
          </a:p>
        </p:txBody>
      </p:sp>
      <p:sp>
        <p:nvSpPr>
          <p:cNvPr id="361" name="Google Shape;361;g384f040813b_0_8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Documentation without action is useless.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84f040813b_0_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TCQ.</a:t>
            </a:r>
            <a:endParaRPr/>
          </a:p>
        </p:txBody>
      </p:sp>
      <p:sp>
        <p:nvSpPr>
          <p:cNvPr id="367" name="Google Shape;367;g384f040813b_0_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Don’t like the name? Come here and speak up! </a:t>
            </a:r>
            <a:r>
              <a:rPr lang="en-GB"/>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384f040813b_0_3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Transparency.</a:t>
            </a:r>
            <a:endParaRPr/>
          </a:p>
        </p:txBody>
      </p:sp>
      <p:sp>
        <p:nvSpPr>
          <p:cNvPr id="373" name="Google Shape;373;g384f040813b_0_3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Be the first to step in.</a:t>
            </a:r>
            <a:endParaRPr/>
          </a:p>
        </p:txBody>
      </p:sp>
      <p:sp>
        <p:nvSpPr>
          <p:cNvPr id="374" name="Google Shape;374;g384f040813b_0_30"/>
          <p:cNvSpPr txBox="1"/>
          <p:nvPr>
            <p:ph idx="2" type="body"/>
          </p:nvPr>
        </p:nvSpPr>
        <p:spPr>
          <a:xfrm>
            <a:off x="4843025" y="737163"/>
            <a:ext cx="3837000" cy="36951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GB"/>
              <a:t>Recognize what follows: </a:t>
            </a:r>
            <a:endParaRPr/>
          </a:p>
          <a:p>
            <a:pPr indent="-325755" lvl="0" marL="457200" rtl="0" algn="l">
              <a:spcBef>
                <a:spcPts val="0"/>
              </a:spcBef>
              <a:spcAft>
                <a:spcPts val="0"/>
              </a:spcAft>
              <a:buSzPct val="100000"/>
              <a:buChar char="●"/>
            </a:pPr>
            <a:r>
              <a:rPr lang="en-GB"/>
              <a:t>No one has time for features.</a:t>
            </a:r>
            <a:endParaRPr/>
          </a:p>
          <a:p>
            <a:pPr indent="-325755" lvl="0" marL="457200" rtl="0" algn="l">
              <a:spcBef>
                <a:spcPts val="0"/>
              </a:spcBef>
              <a:spcAft>
                <a:spcPts val="0"/>
              </a:spcAft>
              <a:buSzPct val="100000"/>
              <a:buChar char="●"/>
            </a:pPr>
            <a:r>
              <a:rPr lang="en-GB"/>
              <a:t>A good idea can become bad if the scenario changes.</a:t>
            </a:r>
            <a:endParaRPr/>
          </a:p>
          <a:p>
            <a:pPr indent="-325755" lvl="0" marL="457200" rtl="0" algn="l">
              <a:spcBef>
                <a:spcPts val="0"/>
              </a:spcBef>
              <a:spcAft>
                <a:spcPts val="0"/>
              </a:spcAft>
              <a:buSzPct val="100000"/>
              <a:buChar char="●"/>
            </a:pPr>
            <a:r>
              <a:rPr lang="en-GB"/>
              <a:t>Tech Debt is not guilt, it just happens.</a:t>
            </a:r>
            <a:endParaRPr/>
          </a:p>
          <a:p>
            <a:pPr indent="-325755" lvl="0" marL="457200" rtl="0" algn="l">
              <a:spcBef>
                <a:spcPts val="0"/>
              </a:spcBef>
              <a:spcAft>
                <a:spcPts val="0"/>
              </a:spcAft>
              <a:buSzPct val="100000"/>
              <a:buChar char="●"/>
            </a:pPr>
            <a:r>
              <a:rPr lang="en-GB"/>
              <a:t>Sometimes, Tech Debt is necessary.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wrote the first 16 tech debts, 5 of them based on my own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Be honest and transparent about things not working, even if that could hurt someone’s feelings.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384f040813b_0_8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Culture.</a:t>
            </a:r>
            <a:endParaRPr/>
          </a:p>
        </p:txBody>
      </p:sp>
      <p:sp>
        <p:nvSpPr>
          <p:cNvPr id="380" name="Google Shape;380;g384f040813b_0_8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The others must follow and walk with you.</a:t>
            </a:r>
            <a:endParaRPr/>
          </a:p>
        </p:txBody>
      </p:sp>
      <p:sp>
        <p:nvSpPr>
          <p:cNvPr id="381" name="Google Shape;381;g384f040813b_0_8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GB"/>
              <a:t>As soon as we brought </a:t>
            </a:r>
            <a:r>
              <a:rPr i="1" lang="en-GB"/>
              <a:t>transparency</a:t>
            </a:r>
            <a:r>
              <a:rPr lang="en-GB"/>
              <a:t> in the process, day after day something magic started happening:</a:t>
            </a:r>
            <a:endParaRPr/>
          </a:p>
          <a:p>
            <a:pPr indent="-334327" lvl="0" marL="457200" rtl="0" algn="l">
              <a:spcBef>
                <a:spcPts val="0"/>
              </a:spcBef>
              <a:spcAft>
                <a:spcPts val="0"/>
              </a:spcAft>
              <a:buSzPct val="100000"/>
              <a:buChar char="●"/>
            </a:pPr>
            <a:r>
              <a:rPr lang="en-GB"/>
              <a:t>When adding new debt, people started solving previous ones. It became a duty to keep the list cleaner.</a:t>
            </a:r>
            <a:endParaRPr/>
          </a:p>
          <a:p>
            <a:pPr indent="-334327" lvl="0" marL="457200" rtl="0" algn="l">
              <a:spcBef>
                <a:spcPts val="0"/>
              </a:spcBef>
              <a:spcAft>
                <a:spcPts val="0"/>
              </a:spcAft>
              <a:buSzPct val="100000"/>
              <a:buChar char="●"/>
            </a:pPr>
            <a:r>
              <a:rPr lang="en-GB"/>
              <a:t>The right people started shining and fostering this culture.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Bring </a:t>
            </a:r>
            <a:r>
              <a:rPr i="1" lang="en-GB"/>
              <a:t>makers</a:t>
            </a:r>
            <a:r>
              <a:rPr lang="en-GB"/>
              <a:t> into the team, stay away from</a:t>
            </a:r>
            <a:r>
              <a:rPr lang="en-GB"/>
              <a:t> 🐵</a:t>
            </a:r>
            <a:r>
              <a:rPr lang="en-GB"/>
              <a:t> </a:t>
            </a:r>
            <a:r>
              <a:rPr i="1" lang="en-GB"/>
              <a:t>code monkeys</a:t>
            </a:r>
            <a:r>
              <a:rPr lang="en-GB"/>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384f040813b_0_9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Quality.</a:t>
            </a:r>
            <a:endParaRPr/>
          </a:p>
        </p:txBody>
      </p:sp>
      <p:sp>
        <p:nvSpPr>
          <p:cNvPr id="387" name="Google Shape;387;g384f040813b_0_9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Bring data to the table.</a:t>
            </a:r>
            <a:endParaRPr/>
          </a:p>
        </p:txBody>
      </p:sp>
      <p:sp>
        <p:nvSpPr>
          <p:cNvPr id="388" name="Google Shape;388;g384f040813b_0_95"/>
          <p:cNvSpPr txBox="1"/>
          <p:nvPr>
            <p:ph idx="2" type="body"/>
          </p:nvPr>
        </p:nvSpPr>
        <p:spPr>
          <a:xfrm>
            <a:off x="4843025" y="737163"/>
            <a:ext cx="3837000" cy="369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GB"/>
              <a:t>As we started noticing this culture, we decided to track down what was really happening on a </a:t>
            </a:r>
            <a:r>
              <a:rPr i="1" lang="en-GB"/>
              <a:t>data</a:t>
            </a:r>
            <a:r>
              <a:rPr lang="en-GB"/>
              <a:t> basis:</a:t>
            </a:r>
            <a:endParaRPr/>
          </a:p>
          <a:p>
            <a:pPr indent="-334327" lvl="0" marL="457200" rtl="0" algn="l">
              <a:spcBef>
                <a:spcPts val="0"/>
              </a:spcBef>
              <a:spcAft>
                <a:spcPts val="0"/>
              </a:spcAft>
              <a:buSzPct val="100000"/>
              <a:buChar char="●"/>
            </a:pPr>
            <a:r>
              <a:rPr lang="en-GB"/>
              <a:t>Bugs started falling down.</a:t>
            </a:r>
            <a:endParaRPr/>
          </a:p>
          <a:p>
            <a:pPr indent="-334327" lvl="0" marL="457200" rtl="0" algn="l">
              <a:spcBef>
                <a:spcPts val="0"/>
              </a:spcBef>
              <a:spcAft>
                <a:spcPts val="0"/>
              </a:spcAft>
              <a:buSzPct val="100000"/>
              <a:buChar char="●"/>
            </a:pPr>
            <a:r>
              <a:rPr lang="en-GB"/>
              <a:t>People started building things.</a:t>
            </a:r>
            <a:endParaRPr/>
          </a:p>
          <a:p>
            <a:pPr indent="-334327" lvl="0" marL="457200" rtl="0" algn="l">
              <a:spcBef>
                <a:spcPts val="0"/>
              </a:spcBef>
              <a:spcAft>
                <a:spcPts val="0"/>
              </a:spcAft>
              <a:buSzPct val="100000"/>
              <a:buChar char="●"/>
            </a:pPr>
            <a:r>
              <a:rPr lang="en-GB"/>
              <a:t>The migration to Node.js finally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Never assume an action works (or doesn’t) just based on sentiment. Bring evidence and adjust future actions based on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84de2ea600_0_11"/>
          <p:cNvSpPr txBox="1"/>
          <p:nvPr>
            <p:ph type="title"/>
          </p:nvPr>
        </p:nvSpPr>
        <p:spPr>
          <a:xfrm>
            <a:off x="1446725" y="808400"/>
            <a:ext cx="6580200" cy="23727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15000"/>
              </a:lnSpc>
              <a:spcBef>
                <a:spcPts val="0"/>
              </a:spcBef>
              <a:spcAft>
                <a:spcPts val="0"/>
              </a:spcAft>
              <a:buNone/>
            </a:pPr>
            <a:r>
              <a:rPr lang="en-GB"/>
              <a:t>Game Tactics: </a:t>
            </a:r>
            <a:endParaRPr/>
          </a:p>
          <a:p>
            <a:pPr indent="0" lvl="0" marL="0" rtl="0" algn="ctr">
              <a:lnSpc>
                <a:spcPct val="115000"/>
              </a:lnSpc>
              <a:spcBef>
                <a:spcPts val="300"/>
              </a:spcBef>
              <a:spcAft>
                <a:spcPts val="0"/>
              </a:spcAft>
              <a:buNone/>
            </a:pPr>
            <a:r>
              <a:t/>
            </a:r>
            <a:endParaRPr/>
          </a:p>
          <a:p>
            <a:pPr indent="0" lvl="0" marL="0" rtl="0" algn="ctr">
              <a:lnSpc>
                <a:spcPct val="115000"/>
              </a:lnSpc>
              <a:spcBef>
                <a:spcPts val="300"/>
              </a:spcBef>
              <a:spcAft>
                <a:spcPts val="300"/>
              </a:spcAft>
              <a:buNone/>
            </a:pPr>
            <a:r>
              <a:rPr lang="en-GB"/>
              <a:t>We party with the “small enemy” to defeat the Boss</a:t>
            </a:r>
            <a:endParaRPr/>
          </a:p>
        </p:txBody>
      </p:sp>
      <p:sp>
        <p:nvSpPr>
          <p:cNvPr id="201" name="Google Shape;201;g384de2ea600_0_11"/>
          <p:cNvSpPr txBox="1"/>
          <p:nvPr>
            <p:ph type="title"/>
          </p:nvPr>
        </p:nvSpPr>
        <p:spPr>
          <a:xfrm>
            <a:off x="1377175" y="3338375"/>
            <a:ext cx="6580200" cy="14469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300"/>
              </a:spcAft>
              <a:buNone/>
            </a:pPr>
            <a:r>
              <a:rPr lang="en-GB" sz="2300">
                <a:solidFill>
                  <a:schemeClr val="lt2"/>
                </a:solidFill>
              </a:rPr>
              <a:t>( and, surprise, a friendship is born )</a:t>
            </a:r>
            <a:endParaRPr sz="2300">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84f040813b_0_35"/>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“Yeah, right, but where’s the data?”</a:t>
            </a:r>
            <a:endParaRPr/>
          </a:p>
        </p:txBody>
      </p:sp>
      <p:sp>
        <p:nvSpPr>
          <p:cNvPr id="394" name="Google Shape;394;g384f040813b_0_3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🫷Wait, come on, give me a sec.</a:t>
            </a:r>
            <a:endParaRPr/>
          </a:p>
        </p:txBody>
      </p:sp>
      <p:pic>
        <p:nvPicPr>
          <p:cNvPr id="395" name="Google Shape;395;g384f040813b_0_35"/>
          <p:cNvPicPr preferRelativeResize="0"/>
          <p:nvPr/>
        </p:nvPicPr>
        <p:blipFill>
          <a:blip r:embed="rId3">
            <a:alphaModFix/>
          </a:blip>
          <a:stretch>
            <a:fillRect/>
          </a:stretch>
        </p:blipFill>
        <p:spPr>
          <a:xfrm>
            <a:off x="5131974" y="368587"/>
            <a:ext cx="3259104" cy="440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384f040813b_0_11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How to read the next slides.</a:t>
            </a:r>
            <a:endParaRPr/>
          </a:p>
        </p:txBody>
      </p:sp>
      <p:sp>
        <p:nvSpPr>
          <p:cNvPr id="401" name="Google Shape;401;g384f040813b_0_11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Or better said.. I’m so bad at presentations I need to explain myself multiple times.</a:t>
            </a:r>
            <a:endParaRPr/>
          </a:p>
        </p:txBody>
      </p:sp>
      <p:sp>
        <p:nvSpPr>
          <p:cNvPr id="402" name="Google Shape;402;g384f040813b_0_11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 Red line is tech debt being accumulated.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Blue line is tech debt being solved.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g384f040813b_0_101"/>
          <p:cNvPicPr preferRelativeResize="0"/>
          <p:nvPr/>
        </p:nvPicPr>
        <p:blipFill rotWithShape="1">
          <a:blip r:embed="rId3">
            <a:alphaModFix/>
          </a:blip>
          <a:srcRect b="10477" l="7961" r="0" t="19341"/>
          <a:stretch/>
        </p:blipFill>
        <p:spPr>
          <a:xfrm>
            <a:off x="604275" y="2918950"/>
            <a:ext cx="3209176" cy="1526050"/>
          </a:xfrm>
          <a:prstGeom prst="rect">
            <a:avLst/>
          </a:prstGeom>
          <a:noFill/>
          <a:ln>
            <a:noFill/>
          </a:ln>
        </p:spPr>
      </p:pic>
      <p:pic>
        <p:nvPicPr>
          <p:cNvPr id="408" name="Google Shape;408;g384f040813b_0_101"/>
          <p:cNvPicPr preferRelativeResize="0"/>
          <p:nvPr/>
        </p:nvPicPr>
        <p:blipFill rotWithShape="1">
          <a:blip r:embed="rId4">
            <a:alphaModFix/>
          </a:blip>
          <a:srcRect b="11447" l="7578" r="0" t="19634"/>
          <a:stretch/>
        </p:blipFill>
        <p:spPr>
          <a:xfrm>
            <a:off x="2968200" y="686225"/>
            <a:ext cx="3207601" cy="1488471"/>
          </a:xfrm>
          <a:prstGeom prst="rect">
            <a:avLst/>
          </a:prstGeom>
          <a:noFill/>
          <a:ln>
            <a:noFill/>
          </a:ln>
        </p:spPr>
      </p:pic>
      <p:pic>
        <p:nvPicPr>
          <p:cNvPr id="409" name="Google Shape;409;g384f040813b_0_101"/>
          <p:cNvPicPr preferRelativeResize="0"/>
          <p:nvPr/>
        </p:nvPicPr>
        <p:blipFill rotWithShape="1">
          <a:blip r:embed="rId5">
            <a:alphaModFix/>
          </a:blip>
          <a:srcRect b="11399" l="7270" r="0" t="19006"/>
          <a:stretch/>
        </p:blipFill>
        <p:spPr>
          <a:xfrm>
            <a:off x="5499925" y="2928725"/>
            <a:ext cx="3207600" cy="1506491"/>
          </a:xfrm>
          <a:prstGeom prst="rect">
            <a:avLst/>
          </a:prstGeom>
          <a:noFill/>
          <a:ln>
            <a:noFill/>
          </a:ln>
        </p:spPr>
      </p:pic>
      <p:sp>
        <p:nvSpPr>
          <p:cNvPr id="410" name="Google Shape;410;g384f040813b_0_101"/>
          <p:cNvSpPr txBox="1"/>
          <p:nvPr>
            <p:ph idx="4294967295" type="title"/>
          </p:nvPr>
        </p:nvSpPr>
        <p:spPr>
          <a:xfrm>
            <a:off x="604275" y="2235400"/>
            <a:ext cx="3209100" cy="510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SzPts val="990"/>
              <a:buNone/>
            </a:pPr>
            <a:r>
              <a:rPr lang="en-GB" sz="2120">
                <a:solidFill>
                  <a:schemeClr val="lt1"/>
                </a:solidFill>
              </a:rPr>
              <a:t>2023 + 2024 H1</a:t>
            </a:r>
            <a:endParaRPr sz="2120">
              <a:solidFill>
                <a:schemeClr val="lt1"/>
              </a:solidFill>
            </a:endParaRPr>
          </a:p>
        </p:txBody>
      </p:sp>
      <p:sp>
        <p:nvSpPr>
          <p:cNvPr id="411" name="Google Shape;411;g384f040813b_0_101"/>
          <p:cNvSpPr txBox="1"/>
          <p:nvPr>
            <p:ph idx="4294967295" type="title"/>
          </p:nvPr>
        </p:nvSpPr>
        <p:spPr>
          <a:xfrm>
            <a:off x="3076350" y="2236900"/>
            <a:ext cx="2991300" cy="507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lt1"/>
                </a:solidFill>
              </a:rPr>
              <a:t>2024 H2</a:t>
            </a:r>
            <a:endParaRPr sz="2100">
              <a:solidFill>
                <a:schemeClr val="lt1"/>
              </a:solidFill>
            </a:endParaRPr>
          </a:p>
        </p:txBody>
      </p:sp>
      <p:sp>
        <p:nvSpPr>
          <p:cNvPr id="412" name="Google Shape;412;g384f040813b_0_101"/>
          <p:cNvSpPr txBox="1"/>
          <p:nvPr>
            <p:ph idx="4294967295" type="title"/>
          </p:nvPr>
        </p:nvSpPr>
        <p:spPr>
          <a:xfrm>
            <a:off x="5499925" y="2236900"/>
            <a:ext cx="3207600" cy="507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lt1"/>
                </a:solidFill>
              </a:rPr>
              <a:t>2025</a:t>
            </a:r>
            <a:endParaRPr sz="21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g384f040813b_0_112"/>
          <p:cNvPicPr preferRelativeResize="0"/>
          <p:nvPr/>
        </p:nvPicPr>
        <p:blipFill rotWithShape="1">
          <a:blip r:embed="rId3">
            <a:alphaModFix/>
          </a:blip>
          <a:srcRect b="12555" l="8441" r="0" t="17806"/>
          <a:stretch/>
        </p:blipFill>
        <p:spPr>
          <a:xfrm>
            <a:off x="1013775" y="886950"/>
            <a:ext cx="7116452" cy="3369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384f040813b_0_1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And, if that wasn’t enough…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g384f040813b_0_126"/>
          <p:cNvPicPr preferRelativeResize="0"/>
          <p:nvPr/>
        </p:nvPicPr>
        <p:blipFill rotWithShape="1">
          <a:blip r:embed="rId3">
            <a:alphaModFix/>
          </a:blip>
          <a:srcRect b="11256" l="0" r="0" t="12114"/>
          <a:stretch/>
        </p:blipFill>
        <p:spPr>
          <a:xfrm>
            <a:off x="559500" y="851113"/>
            <a:ext cx="8025001" cy="3441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384f040813b_0_131"/>
          <p:cNvSpPr txBox="1"/>
          <p:nvPr>
            <p:ph type="title"/>
          </p:nvPr>
        </p:nvSpPr>
        <p:spPr>
          <a:xfrm>
            <a:off x="311700" y="597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Meanwhile, Claude arrived.</a:t>
            </a:r>
            <a:endParaRPr/>
          </a:p>
        </p:txBody>
      </p:sp>
      <p:sp>
        <p:nvSpPr>
          <p:cNvPr id="433" name="Google Shape;433;g384f040813b_0_131"/>
          <p:cNvSpPr txBox="1"/>
          <p:nvPr>
            <p:ph idx="1" type="body"/>
          </p:nvPr>
        </p:nvSpPr>
        <p:spPr>
          <a:xfrm>
            <a:off x="311700" y="1717200"/>
            <a:ext cx="37815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a:t>We used </a:t>
            </a:r>
            <a:r>
              <a:rPr lang="en-GB"/>
              <a:t>Claude Sonnet 4 as a junior-mid dev to solve technical debt.</a:t>
            </a:r>
            <a:endParaRPr/>
          </a:p>
          <a:p>
            <a:pPr indent="-304800" lvl="0" marL="457200" rtl="0" algn="l">
              <a:spcBef>
                <a:spcPts val="0"/>
              </a:spcBef>
              <a:spcAft>
                <a:spcPts val="0"/>
              </a:spcAft>
              <a:buSzPts val="1200"/>
              <a:buChar char="●"/>
            </a:pPr>
            <a:r>
              <a:rPr lang="en-GB"/>
              <a:t>More documentation, more GenAI. We joined a virtuous cycle.</a:t>
            </a:r>
            <a:endParaRPr/>
          </a:p>
          <a:p>
            <a:pPr indent="-304800" lvl="0" marL="457200" rtl="0" algn="l">
              <a:spcBef>
                <a:spcPts val="0"/>
              </a:spcBef>
              <a:spcAft>
                <a:spcPts val="0"/>
              </a:spcAft>
              <a:buSzPts val="1200"/>
              <a:buChar char="●"/>
            </a:pPr>
            <a:r>
              <a:rPr lang="en-GB"/>
              <a:t>Refactoring, improving build tools, implementing specific user stories has become a small, continuously improving thing being done by GenAI.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Stop doing Prompt Engineering, start doing Context Engineering.</a:t>
            </a:r>
            <a:endParaRPr/>
          </a:p>
          <a:p>
            <a:pPr indent="0" lvl="0" marL="0" rtl="0" algn="l">
              <a:spcBef>
                <a:spcPts val="0"/>
              </a:spcBef>
              <a:spcAft>
                <a:spcPts val="0"/>
              </a:spcAft>
              <a:buNone/>
            </a:pPr>
            <a:r>
              <a:rPr lang="en-GB"/>
              <a:t>👉 Experiment with prompts and context, don’t stop at the first failure.</a:t>
            </a:r>
            <a:endParaRPr/>
          </a:p>
        </p:txBody>
      </p:sp>
      <p:pic>
        <p:nvPicPr>
          <p:cNvPr id="434" name="Google Shape;434;g384f040813b_0_131"/>
          <p:cNvPicPr preferRelativeResize="0"/>
          <p:nvPr/>
        </p:nvPicPr>
        <p:blipFill>
          <a:blip r:embed="rId3">
            <a:alphaModFix/>
          </a:blip>
          <a:stretch>
            <a:fillRect/>
          </a:stretch>
        </p:blipFill>
        <p:spPr>
          <a:xfrm>
            <a:off x="5482312" y="299862"/>
            <a:ext cx="2558425" cy="45437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384f040813b_0_138"/>
          <p:cNvSpPr txBox="1"/>
          <p:nvPr>
            <p:ph type="title"/>
          </p:nvPr>
        </p:nvSpPr>
        <p:spPr>
          <a:xfrm>
            <a:off x="311700" y="21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we use AI today, and tomorrow.</a:t>
            </a:r>
            <a:endParaRPr/>
          </a:p>
        </p:txBody>
      </p:sp>
      <p:sp>
        <p:nvSpPr>
          <p:cNvPr id="440" name="Google Shape;440;g384f040813b_0_138"/>
          <p:cNvSpPr txBox="1"/>
          <p:nvPr>
            <p:ph idx="1" type="body"/>
          </p:nvPr>
        </p:nvSpPr>
        <p:spPr>
          <a:xfrm>
            <a:off x="311700" y="171662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Today, we already use it for:</a:t>
            </a:r>
            <a:endParaRPr/>
          </a:p>
          <a:p>
            <a:pPr indent="-317500" lvl="0" marL="457200" rtl="0" algn="l">
              <a:spcBef>
                <a:spcPts val="0"/>
              </a:spcBef>
              <a:spcAft>
                <a:spcPts val="0"/>
              </a:spcAft>
              <a:buSzPts val="1400"/>
              <a:buChar char="●"/>
            </a:pPr>
            <a:r>
              <a:rPr lang="en-GB"/>
              <a:t>PR Automatic Reviews (Thanks Copilot).</a:t>
            </a:r>
            <a:endParaRPr/>
          </a:p>
          <a:p>
            <a:pPr indent="-317500" lvl="0" marL="457200" rtl="0" algn="l">
              <a:spcBef>
                <a:spcPts val="0"/>
              </a:spcBef>
              <a:spcAft>
                <a:spcPts val="0"/>
              </a:spcAft>
              <a:buSzPts val="1400"/>
              <a:buChar char="●"/>
            </a:pPr>
            <a:r>
              <a:rPr lang="en-GB"/>
              <a:t>PR Security Checks (Thanks Aikido).</a:t>
            </a:r>
            <a:endParaRPr/>
          </a:p>
          <a:p>
            <a:pPr indent="-317500" lvl="0" marL="457200" rtl="0" algn="l">
              <a:spcBef>
                <a:spcPts val="0"/>
              </a:spcBef>
              <a:spcAft>
                <a:spcPts val="0"/>
              </a:spcAft>
              <a:buSzPts val="1400"/>
              <a:buChar char="●"/>
            </a:pPr>
            <a:r>
              <a:rPr lang="en-GB"/>
              <a:t>PR PII Logs Check.</a:t>
            </a:r>
            <a:endParaRPr/>
          </a:p>
          <a:p>
            <a:pPr indent="-317500" lvl="0" marL="457200" rtl="0" algn="l">
              <a:spcBef>
                <a:spcPts val="0"/>
              </a:spcBef>
              <a:spcAft>
                <a:spcPts val="0"/>
              </a:spcAft>
              <a:buSzPts val="1400"/>
              <a:buChar char="●"/>
            </a:pPr>
            <a:r>
              <a:rPr lang="en-GB"/>
              <a:t>PR Redirector Check.</a:t>
            </a:r>
            <a:endParaRPr/>
          </a:p>
          <a:p>
            <a:pPr indent="-317500" lvl="0" marL="457200" rtl="0" algn="l">
              <a:spcBef>
                <a:spcPts val="0"/>
              </a:spcBef>
              <a:spcAft>
                <a:spcPts val="0"/>
              </a:spcAft>
              <a:buSzPts val="1400"/>
              <a:buChar char="●"/>
            </a:pPr>
            <a:r>
              <a:rPr lang="en-GB"/>
              <a:t>Event-Driven Architecture consultant.</a:t>
            </a:r>
            <a:endParaRPr/>
          </a:p>
          <a:p>
            <a:pPr indent="-317500" lvl="0" marL="457200" rtl="0" algn="l">
              <a:spcBef>
                <a:spcPts val="0"/>
              </a:spcBef>
              <a:spcAft>
                <a:spcPts val="0"/>
              </a:spcAft>
              <a:buSzPts val="1400"/>
              <a:buChar char="●"/>
            </a:pPr>
            <a:r>
              <a:rPr lang="en-GB"/>
              <a:t>Developing repetitive parts (database migrations, simple views, back-office forms).</a:t>
            </a:r>
            <a:endParaRPr/>
          </a:p>
          <a:p>
            <a:pPr indent="-317500" lvl="0" marL="457200" rtl="0" algn="l">
              <a:spcBef>
                <a:spcPts val="0"/>
              </a:spcBef>
              <a:spcAft>
                <a:spcPts val="0"/>
              </a:spcAft>
              <a:buSzPts val="1400"/>
              <a:buChar char="●"/>
            </a:pPr>
            <a:r>
              <a:rPr lang="en-GB"/>
              <a:t>Standardizing features: If two parts of the codebase have similar meaning but different code lines, bring them together.</a:t>
            </a:r>
            <a:endParaRPr/>
          </a:p>
        </p:txBody>
      </p:sp>
      <p:sp>
        <p:nvSpPr>
          <p:cNvPr id="441" name="Google Shape;441;g384f040813b_0_138"/>
          <p:cNvSpPr txBox="1"/>
          <p:nvPr>
            <p:ph idx="2" type="body"/>
          </p:nvPr>
        </p:nvSpPr>
        <p:spPr>
          <a:xfrm>
            <a:off x="4832400" y="171662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are starting to experiment:</a:t>
            </a:r>
            <a:endParaRPr/>
          </a:p>
          <a:p>
            <a:pPr indent="-317500" lvl="0" marL="457200" rtl="0" algn="l">
              <a:spcBef>
                <a:spcPts val="0"/>
              </a:spcBef>
              <a:spcAft>
                <a:spcPts val="0"/>
              </a:spcAft>
              <a:buSzPts val="1400"/>
              <a:buChar char="●"/>
            </a:pPr>
            <a:r>
              <a:rPr lang="en-GB"/>
              <a:t>Automatic test writing.</a:t>
            </a:r>
            <a:endParaRPr/>
          </a:p>
          <a:p>
            <a:pPr indent="-317500" lvl="0" marL="457200" rtl="0" algn="l">
              <a:spcBef>
                <a:spcPts val="0"/>
              </a:spcBef>
              <a:spcAft>
                <a:spcPts val="0"/>
              </a:spcAft>
              <a:buSzPts val="1400"/>
              <a:buChar char="●"/>
            </a:pPr>
            <a:r>
              <a:rPr lang="en-GB"/>
              <a:t>Continuous refactoring.</a:t>
            </a:r>
            <a:endParaRPr/>
          </a:p>
          <a:p>
            <a:pPr indent="-317500" lvl="0" marL="457200" rtl="0" algn="l">
              <a:spcBef>
                <a:spcPts val="0"/>
              </a:spcBef>
              <a:spcAft>
                <a:spcPts val="0"/>
              </a:spcAft>
              <a:buSzPts val="1400"/>
              <a:buChar char="●"/>
            </a:pPr>
            <a:r>
              <a:rPr lang="en-GB"/>
              <a:t>Continuous updater (Node, PHP, etc.)</a:t>
            </a:r>
            <a:endParaRPr/>
          </a:p>
          <a:p>
            <a:pPr indent="-317500" lvl="0" marL="457200" rtl="0" algn="l">
              <a:spcBef>
                <a:spcPts val="0"/>
              </a:spcBef>
              <a:spcAft>
                <a:spcPts val="0"/>
              </a:spcAft>
              <a:buSzPts val="1400"/>
              <a:buChar char="●"/>
            </a:pPr>
            <a:r>
              <a:rPr lang="en-GB"/>
              <a:t>Architecture reviewer.</a:t>
            </a:r>
            <a:endParaRPr/>
          </a:p>
          <a:p>
            <a:pPr indent="-317500" lvl="0" marL="457200" rtl="0" algn="l">
              <a:spcBef>
                <a:spcPts val="0"/>
              </a:spcBef>
              <a:spcAft>
                <a:spcPts val="0"/>
              </a:spcAft>
              <a:buSzPts val="1400"/>
              <a:buChar char="●"/>
            </a:pPr>
            <a:r>
              <a:rPr lang="en-GB"/>
              <a:t>Monolithic splitter.</a:t>
            </a:r>
            <a:endParaRPr/>
          </a:p>
          <a:p>
            <a:pPr indent="-317500" lvl="0" marL="457200" rtl="0" algn="l">
              <a:spcBef>
                <a:spcPts val="0"/>
              </a:spcBef>
              <a:spcAft>
                <a:spcPts val="0"/>
              </a:spcAft>
              <a:buSzPts val="1400"/>
              <a:buChar char="●"/>
            </a:pPr>
            <a:r>
              <a:rPr lang="en-GB"/>
              <a:t>Who knows..?</a:t>
            </a:r>
            <a:endParaRPr/>
          </a:p>
          <a:p>
            <a:pPr indent="-317500" lvl="0" marL="457200" rtl="0" algn="l">
              <a:spcBef>
                <a:spcPts val="0"/>
              </a:spcBef>
              <a:spcAft>
                <a:spcPts val="0"/>
              </a:spcAft>
              <a:buSzPts val="1400"/>
              <a:buChar char="●"/>
            </a:pPr>
            <a:r>
              <a:rPr lang="en-GB"/>
              <a:t>Going to Codemotion and ask people at our booth how THEY are using GenAI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38bd1abffcd_0_51"/>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8bd1abffcd_0_60"/>
          <p:cNvSpPr txBox="1"/>
          <p:nvPr>
            <p:ph type="title"/>
          </p:nvPr>
        </p:nvSpPr>
        <p:spPr>
          <a:xfrm>
            <a:off x="311700" y="796410"/>
            <a:ext cx="8520600" cy="841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a:t>
            </a:r>
            <a:endParaRPr sz="1800"/>
          </a:p>
        </p:txBody>
      </p:sp>
      <p:sp>
        <p:nvSpPr>
          <p:cNvPr id="452" name="Google Shape;452;g38bd1abffcd_0_60"/>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84de2ea600_0_19"/>
          <p:cNvSpPr txBox="1"/>
          <p:nvPr>
            <p:ph type="title"/>
          </p:nvPr>
        </p:nvSpPr>
        <p:spPr>
          <a:xfrm>
            <a:off x="311700" y="211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SPONSOR ALERT!</a:t>
            </a:r>
            <a:endParaRPr/>
          </a:p>
        </p:txBody>
      </p:sp>
      <p:pic>
        <p:nvPicPr>
          <p:cNvPr id="207" name="Google Shape;207;g384de2ea600_0_19"/>
          <p:cNvPicPr preferRelativeResize="0"/>
          <p:nvPr/>
        </p:nvPicPr>
        <p:blipFill>
          <a:blip r:embed="rId3">
            <a:alphaModFix/>
          </a:blip>
          <a:stretch>
            <a:fillRect/>
          </a:stretch>
        </p:blipFill>
        <p:spPr>
          <a:xfrm>
            <a:off x="1118537" y="2085162"/>
            <a:ext cx="2422227" cy="1708525"/>
          </a:xfrm>
          <a:prstGeom prst="rect">
            <a:avLst/>
          </a:prstGeom>
          <a:noFill/>
          <a:ln>
            <a:noFill/>
          </a:ln>
        </p:spPr>
      </p:pic>
      <p:pic>
        <p:nvPicPr>
          <p:cNvPr id="208" name="Google Shape;208;g384de2ea600_0_19"/>
          <p:cNvPicPr preferRelativeResize="0"/>
          <p:nvPr/>
        </p:nvPicPr>
        <p:blipFill>
          <a:blip r:embed="rId4">
            <a:alphaModFix/>
          </a:blip>
          <a:stretch>
            <a:fillRect/>
          </a:stretch>
        </p:blipFill>
        <p:spPr>
          <a:xfrm>
            <a:off x="4813320" y="2539538"/>
            <a:ext cx="3212144" cy="799776"/>
          </a:xfrm>
          <a:prstGeom prst="rect">
            <a:avLst/>
          </a:prstGeom>
          <a:noFill/>
          <a:ln>
            <a:noFill/>
          </a:ln>
        </p:spPr>
      </p:pic>
      <p:pic>
        <p:nvPicPr>
          <p:cNvPr id="209" name="Google Shape;209;g384de2ea600_0_19"/>
          <p:cNvPicPr preferRelativeResize="0"/>
          <p:nvPr/>
        </p:nvPicPr>
        <p:blipFill>
          <a:blip r:embed="rId5">
            <a:alphaModFix/>
          </a:blip>
          <a:stretch>
            <a:fillRect/>
          </a:stretch>
        </p:blipFill>
        <p:spPr>
          <a:xfrm>
            <a:off x="3606438" y="2519757"/>
            <a:ext cx="1141201" cy="83930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38bd1abffcd_0_65"/>
          <p:cNvSpPr txBox="1"/>
          <p:nvPr>
            <p:ph type="title"/>
          </p:nvPr>
        </p:nvSpPr>
        <p:spPr>
          <a:xfrm>
            <a:off x="311700" y="796410"/>
            <a:ext cx="8520600" cy="841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1800"/>
          </a:p>
        </p:txBody>
      </p:sp>
      <p:sp>
        <p:nvSpPr>
          <p:cNvPr id="458" name="Google Shape;458;g38bd1abffcd_0_65"/>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38bd1abffcd_0_70"/>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p:txBody>
      </p:sp>
      <p:sp>
        <p:nvSpPr>
          <p:cNvPr id="464" name="Google Shape;464;g38bd1abffcd_0_70"/>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38bd1abffcd_0_75"/>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a:t>
            </a:r>
            <a:endParaRPr sz="2000"/>
          </a:p>
        </p:txBody>
      </p:sp>
      <p:sp>
        <p:nvSpPr>
          <p:cNvPr id="470" name="Google Shape;470;g38bd1abffcd_0_75"/>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38bd1abffcd_0_80"/>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a:t>
            </a:r>
            <a:endParaRPr sz="2000"/>
          </a:p>
        </p:txBody>
      </p:sp>
      <p:sp>
        <p:nvSpPr>
          <p:cNvPr id="476" name="Google Shape;476;g38bd1abffcd_0_80"/>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38bd1abffcd_0_90"/>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a:t>
            </a:r>
            <a:endParaRPr sz="2000"/>
          </a:p>
        </p:txBody>
      </p:sp>
      <p:sp>
        <p:nvSpPr>
          <p:cNvPr id="482" name="Google Shape;482;g38bd1abffcd_0_90"/>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38bd1abffcd_0_95"/>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a:t>
            </a:r>
            <a:endParaRPr sz="2000"/>
          </a:p>
        </p:txBody>
      </p:sp>
      <p:sp>
        <p:nvSpPr>
          <p:cNvPr id="488" name="Google Shape;488;g38bd1abffcd_0_95"/>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38bd1abffcd_0_100"/>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 a</a:t>
            </a:r>
            <a:endParaRPr sz="2000"/>
          </a:p>
        </p:txBody>
      </p:sp>
      <p:sp>
        <p:nvSpPr>
          <p:cNvPr id="494" name="Google Shape;494;g38bd1abffcd_0_100"/>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38bd1abffcd_0_110"/>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 a time!</a:t>
            </a:r>
            <a:endParaRPr sz="2000"/>
          </a:p>
        </p:txBody>
      </p:sp>
      <p:sp>
        <p:nvSpPr>
          <p:cNvPr id="500" name="Google Shape;500;g38bd1abffcd_0_110"/>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38bd1abffcd_0_115"/>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 a time!</a:t>
            </a:r>
            <a:endParaRPr sz="2000"/>
          </a:p>
          <a:p>
            <a:pPr indent="-355600" lvl="0" marL="457200" rtl="0" algn="l">
              <a:spcBef>
                <a:spcPts val="0"/>
              </a:spcBef>
              <a:spcAft>
                <a:spcPts val="0"/>
              </a:spcAft>
              <a:buSzPts val="2000"/>
              <a:buChar char="●"/>
            </a:pPr>
            <a:r>
              <a:rPr lang="en-GB" sz="2000"/>
              <a:t>Find inspiration in documentation practices…</a:t>
            </a:r>
            <a:endParaRPr sz="2000"/>
          </a:p>
        </p:txBody>
      </p:sp>
      <p:sp>
        <p:nvSpPr>
          <p:cNvPr id="506" name="Google Shape;506;g38bd1abffcd_0_115"/>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8bd1abffcd_0_120"/>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 a time!</a:t>
            </a:r>
            <a:endParaRPr sz="2000"/>
          </a:p>
          <a:p>
            <a:pPr indent="-355600" lvl="0" marL="457200" rtl="0" algn="l">
              <a:spcBef>
                <a:spcPts val="0"/>
              </a:spcBef>
              <a:spcAft>
                <a:spcPts val="0"/>
              </a:spcAft>
              <a:buSzPts val="2000"/>
              <a:buChar char="●"/>
            </a:pPr>
            <a:r>
              <a:rPr lang="en-GB" sz="2000"/>
              <a:t>Find inspiration in documentation practices…</a:t>
            </a:r>
            <a:endParaRPr sz="2000"/>
          </a:p>
          <a:p>
            <a:pPr indent="-355600" lvl="0" marL="457200" rtl="0" algn="l">
              <a:spcBef>
                <a:spcPts val="0"/>
              </a:spcBef>
              <a:spcAft>
                <a:spcPts val="0"/>
              </a:spcAft>
              <a:buSzPts val="2000"/>
              <a:buChar char="●"/>
            </a:pPr>
            <a:r>
              <a:rPr lang="en-GB" sz="2000"/>
              <a:t>… and discover your own! (e.g., ADR → TDR)</a:t>
            </a:r>
            <a:endParaRPr sz="2000"/>
          </a:p>
        </p:txBody>
      </p:sp>
      <p:sp>
        <p:nvSpPr>
          <p:cNvPr id="512" name="Google Shape;512;g38bd1abffcd_0_120"/>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84de2ea600_0_28"/>
          <p:cNvSpPr txBox="1"/>
          <p:nvPr>
            <p:ph type="title"/>
          </p:nvPr>
        </p:nvSpPr>
        <p:spPr>
          <a:xfrm>
            <a:off x="1446725" y="499750"/>
            <a:ext cx="6580200" cy="9855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300"/>
              </a:spcAft>
              <a:buNone/>
            </a:pPr>
            <a:r>
              <a:rPr lang="en-GB"/>
              <a:t>Who we are (and what we do)</a:t>
            </a:r>
            <a:endParaRPr/>
          </a:p>
        </p:txBody>
      </p:sp>
      <p:pic>
        <p:nvPicPr>
          <p:cNvPr id="215" name="Google Shape;215;g384de2ea600_0_28"/>
          <p:cNvPicPr preferRelativeResize="0"/>
          <p:nvPr/>
        </p:nvPicPr>
        <p:blipFill>
          <a:blip r:embed="rId3">
            <a:alphaModFix/>
          </a:blip>
          <a:stretch>
            <a:fillRect/>
          </a:stretch>
        </p:blipFill>
        <p:spPr>
          <a:xfrm>
            <a:off x="1651750" y="1356025"/>
            <a:ext cx="2254684" cy="3382026"/>
          </a:xfrm>
          <a:prstGeom prst="rect">
            <a:avLst/>
          </a:prstGeom>
          <a:noFill/>
          <a:ln>
            <a:noFill/>
          </a:ln>
          <a:effectLst>
            <a:outerShdw blurRad="57150" rotWithShape="0" algn="bl" dir="5400000" dist="19050">
              <a:srgbClr val="000000">
                <a:alpha val="50000"/>
              </a:srgbClr>
            </a:outerShdw>
          </a:effectLst>
        </p:spPr>
      </p:pic>
      <p:pic>
        <p:nvPicPr>
          <p:cNvPr id="216" name="Google Shape;216;g384de2ea600_0_28"/>
          <p:cNvPicPr preferRelativeResize="0"/>
          <p:nvPr/>
        </p:nvPicPr>
        <p:blipFill rotWithShape="1">
          <a:blip r:embed="rId4">
            <a:alphaModFix/>
          </a:blip>
          <a:srcRect b="11730" l="7979" r="4722" t="7310"/>
          <a:stretch/>
        </p:blipFill>
        <p:spPr>
          <a:xfrm>
            <a:off x="3022201" y="1363975"/>
            <a:ext cx="884224" cy="578425"/>
          </a:xfrm>
          <a:prstGeom prst="rect">
            <a:avLst/>
          </a:prstGeom>
          <a:noFill/>
          <a:ln>
            <a:noFill/>
          </a:ln>
        </p:spPr>
      </p:pic>
      <p:pic>
        <p:nvPicPr>
          <p:cNvPr id="217" name="Google Shape;217;g384de2ea600_0_28"/>
          <p:cNvPicPr preferRelativeResize="0"/>
          <p:nvPr/>
        </p:nvPicPr>
        <p:blipFill>
          <a:blip r:embed="rId5">
            <a:alphaModFix/>
          </a:blip>
          <a:stretch>
            <a:fillRect/>
          </a:stretch>
        </p:blipFill>
        <p:spPr>
          <a:xfrm>
            <a:off x="4186325" y="1356025"/>
            <a:ext cx="3382026" cy="33820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8bd1abffcd_0_125"/>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 a time!</a:t>
            </a:r>
            <a:endParaRPr sz="2000"/>
          </a:p>
          <a:p>
            <a:pPr indent="-355600" lvl="0" marL="457200" rtl="0" algn="l">
              <a:spcBef>
                <a:spcPts val="0"/>
              </a:spcBef>
              <a:spcAft>
                <a:spcPts val="0"/>
              </a:spcAft>
              <a:buSzPts val="2000"/>
              <a:buChar char="●"/>
            </a:pPr>
            <a:r>
              <a:rPr lang="en-GB" sz="2000"/>
              <a:t>Find inspiration in documentation practices…</a:t>
            </a:r>
            <a:endParaRPr sz="2000"/>
          </a:p>
          <a:p>
            <a:pPr indent="-355600" lvl="0" marL="457200" rtl="0" algn="l">
              <a:spcBef>
                <a:spcPts val="0"/>
              </a:spcBef>
              <a:spcAft>
                <a:spcPts val="0"/>
              </a:spcAft>
              <a:buSzPts val="2000"/>
              <a:buChar char="●"/>
            </a:pPr>
            <a:r>
              <a:rPr lang="en-GB" sz="2000"/>
              <a:t>… and discover your own! (e.g., ADR → TDR)</a:t>
            </a:r>
            <a:endParaRPr sz="2000"/>
          </a:p>
          <a:p>
            <a:pPr indent="-355600" lvl="0" marL="457200" rtl="0" algn="l">
              <a:spcBef>
                <a:spcPts val="0"/>
              </a:spcBef>
              <a:spcAft>
                <a:spcPts val="0"/>
              </a:spcAft>
              <a:buSzPts val="2000"/>
              <a:buChar char="●"/>
            </a:pPr>
            <a:r>
              <a:rPr lang="en-GB" sz="2000"/>
              <a:t>Ensure you turn your records into actions</a:t>
            </a:r>
            <a:endParaRPr sz="2000"/>
          </a:p>
        </p:txBody>
      </p:sp>
      <p:sp>
        <p:nvSpPr>
          <p:cNvPr id="518" name="Google Shape;518;g38bd1abffcd_0_125"/>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38bd1abffcd_0_130"/>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 a time!</a:t>
            </a:r>
            <a:endParaRPr sz="2000"/>
          </a:p>
          <a:p>
            <a:pPr indent="-355600" lvl="0" marL="457200" rtl="0" algn="l">
              <a:spcBef>
                <a:spcPts val="0"/>
              </a:spcBef>
              <a:spcAft>
                <a:spcPts val="0"/>
              </a:spcAft>
              <a:buSzPts val="2000"/>
              <a:buChar char="●"/>
            </a:pPr>
            <a:r>
              <a:rPr lang="en-GB" sz="2000"/>
              <a:t>Find inspiration in documentation practices…</a:t>
            </a:r>
            <a:endParaRPr sz="2000"/>
          </a:p>
          <a:p>
            <a:pPr indent="-355600" lvl="0" marL="457200" rtl="0" algn="l">
              <a:spcBef>
                <a:spcPts val="0"/>
              </a:spcBef>
              <a:spcAft>
                <a:spcPts val="0"/>
              </a:spcAft>
              <a:buSzPts val="2000"/>
              <a:buChar char="●"/>
            </a:pPr>
            <a:r>
              <a:rPr lang="en-GB" sz="2000"/>
              <a:t>… and discover your own! (e.g., ADR → TDR)</a:t>
            </a:r>
            <a:endParaRPr sz="2000"/>
          </a:p>
          <a:p>
            <a:pPr indent="-355600" lvl="0" marL="457200" rtl="0" algn="l">
              <a:spcBef>
                <a:spcPts val="0"/>
              </a:spcBef>
              <a:spcAft>
                <a:spcPts val="0"/>
              </a:spcAft>
              <a:buSzPts val="2000"/>
              <a:buChar char="●"/>
            </a:pPr>
            <a:r>
              <a:rPr lang="en-GB" sz="2000"/>
              <a:t>Ensure you turn your records into actions</a:t>
            </a:r>
            <a:endParaRPr sz="2000"/>
          </a:p>
          <a:p>
            <a:pPr indent="-355600" lvl="0" marL="457200" rtl="0" algn="l">
              <a:spcBef>
                <a:spcPts val="0"/>
              </a:spcBef>
              <a:spcAft>
                <a:spcPts val="0"/>
              </a:spcAft>
              <a:buSzPts val="2000"/>
              <a:buChar char="●"/>
            </a:pPr>
            <a:r>
              <a:rPr lang="en-GB" sz="2000"/>
              <a:t>Be honest and transparent about Tech Debt, it’s not a shame</a:t>
            </a:r>
            <a:endParaRPr sz="2000"/>
          </a:p>
        </p:txBody>
      </p:sp>
      <p:sp>
        <p:nvSpPr>
          <p:cNvPr id="524" name="Google Shape;524;g38bd1abffcd_0_130"/>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38bd1abffcd_0_135"/>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 a time!</a:t>
            </a:r>
            <a:endParaRPr sz="2000"/>
          </a:p>
          <a:p>
            <a:pPr indent="-355600" lvl="0" marL="457200" rtl="0" algn="l">
              <a:spcBef>
                <a:spcPts val="0"/>
              </a:spcBef>
              <a:spcAft>
                <a:spcPts val="0"/>
              </a:spcAft>
              <a:buSzPts val="2000"/>
              <a:buChar char="●"/>
            </a:pPr>
            <a:r>
              <a:rPr lang="en-GB" sz="2000"/>
              <a:t>Find inspiration in documentation practices…</a:t>
            </a:r>
            <a:endParaRPr sz="2000"/>
          </a:p>
          <a:p>
            <a:pPr indent="-355600" lvl="0" marL="457200" rtl="0" algn="l">
              <a:spcBef>
                <a:spcPts val="0"/>
              </a:spcBef>
              <a:spcAft>
                <a:spcPts val="0"/>
              </a:spcAft>
              <a:buSzPts val="2000"/>
              <a:buChar char="●"/>
            </a:pPr>
            <a:r>
              <a:rPr lang="en-GB" sz="2000"/>
              <a:t>… and discover your own! (e.g., ADR → TDR)</a:t>
            </a:r>
            <a:endParaRPr sz="2000"/>
          </a:p>
          <a:p>
            <a:pPr indent="-355600" lvl="0" marL="457200" rtl="0" algn="l">
              <a:spcBef>
                <a:spcPts val="0"/>
              </a:spcBef>
              <a:spcAft>
                <a:spcPts val="0"/>
              </a:spcAft>
              <a:buSzPts val="2000"/>
              <a:buChar char="●"/>
            </a:pPr>
            <a:r>
              <a:rPr lang="en-GB" sz="2000"/>
              <a:t>Ensure you turn your records into actions</a:t>
            </a:r>
            <a:endParaRPr sz="2000"/>
          </a:p>
          <a:p>
            <a:pPr indent="-355600" lvl="0" marL="457200" rtl="0" algn="l">
              <a:spcBef>
                <a:spcPts val="0"/>
              </a:spcBef>
              <a:spcAft>
                <a:spcPts val="0"/>
              </a:spcAft>
              <a:buSzPts val="2000"/>
              <a:buChar char="●"/>
            </a:pPr>
            <a:r>
              <a:rPr lang="en-GB" sz="2000"/>
              <a:t>Be honest and transparent about Tech Debt, it’s not a shame</a:t>
            </a:r>
            <a:endParaRPr sz="2000"/>
          </a:p>
          <a:p>
            <a:pPr indent="-355600" lvl="0" marL="457200" rtl="0" algn="l">
              <a:spcBef>
                <a:spcPts val="0"/>
              </a:spcBef>
              <a:spcAft>
                <a:spcPts val="0"/>
              </a:spcAft>
              <a:buSzPts val="2000"/>
              <a:buChar char="●"/>
            </a:pPr>
            <a:r>
              <a:rPr lang="en-GB" sz="2000"/>
              <a:t>Instill “Tech Debt Management” into Team Culture</a:t>
            </a:r>
            <a:endParaRPr sz="2000"/>
          </a:p>
        </p:txBody>
      </p:sp>
      <p:sp>
        <p:nvSpPr>
          <p:cNvPr id="530" name="Google Shape;530;g38bd1abffcd_0_135"/>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38bd1abffcd_0_140"/>
          <p:cNvSpPr txBox="1"/>
          <p:nvPr>
            <p:ph type="title"/>
          </p:nvPr>
        </p:nvSpPr>
        <p:spPr>
          <a:xfrm>
            <a:off x="311700" y="796363"/>
            <a:ext cx="8520600" cy="390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 a time!</a:t>
            </a:r>
            <a:endParaRPr sz="2000"/>
          </a:p>
          <a:p>
            <a:pPr indent="-355600" lvl="0" marL="457200" rtl="0" algn="l">
              <a:spcBef>
                <a:spcPts val="0"/>
              </a:spcBef>
              <a:spcAft>
                <a:spcPts val="0"/>
              </a:spcAft>
              <a:buSzPts val="2000"/>
              <a:buChar char="●"/>
            </a:pPr>
            <a:r>
              <a:rPr lang="en-GB" sz="2000"/>
              <a:t>Find inspiration in documentation practices…</a:t>
            </a:r>
            <a:endParaRPr sz="2000"/>
          </a:p>
          <a:p>
            <a:pPr indent="-355600" lvl="0" marL="457200" rtl="0" algn="l">
              <a:spcBef>
                <a:spcPts val="0"/>
              </a:spcBef>
              <a:spcAft>
                <a:spcPts val="0"/>
              </a:spcAft>
              <a:buSzPts val="2000"/>
              <a:buChar char="●"/>
            </a:pPr>
            <a:r>
              <a:rPr lang="en-GB" sz="2000"/>
              <a:t>… and discover your own! (e.g., ADR → TDR)</a:t>
            </a:r>
            <a:endParaRPr sz="2000"/>
          </a:p>
          <a:p>
            <a:pPr indent="-355600" lvl="0" marL="457200" rtl="0" algn="l">
              <a:spcBef>
                <a:spcPts val="0"/>
              </a:spcBef>
              <a:spcAft>
                <a:spcPts val="0"/>
              </a:spcAft>
              <a:buSzPts val="2000"/>
              <a:buChar char="●"/>
            </a:pPr>
            <a:r>
              <a:rPr lang="en-GB" sz="2000"/>
              <a:t>Ensure you turn your records into actions</a:t>
            </a:r>
            <a:endParaRPr sz="2000"/>
          </a:p>
          <a:p>
            <a:pPr indent="-355600" lvl="0" marL="457200" rtl="0" algn="l">
              <a:spcBef>
                <a:spcPts val="0"/>
              </a:spcBef>
              <a:spcAft>
                <a:spcPts val="0"/>
              </a:spcAft>
              <a:buSzPts val="2000"/>
              <a:buChar char="●"/>
            </a:pPr>
            <a:r>
              <a:rPr lang="en-GB" sz="2000"/>
              <a:t>Be honest and transparent about Tech Debt, it’s not a shame</a:t>
            </a:r>
            <a:endParaRPr sz="2000"/>
          </a:p>
          <a:p>
            <a:pPr indent="-355600" lvl="0" marL="457200" rtl="0" algn="l">
              <a:spcBef>
                <a:spcPts val="0"/>
              </a:spcBef>
              <a:spcAft>
                <a:spcPts val="0"/>
              </a:spcAft>
              <a:buSzPts val="2000"/>
              <a:buChar char="●"/>
            </a:pPr>
            <a:r>
              <a:rPr lang="en-GB" sz="2000"/>
              <a:t>Instill “Tech Debt Management” into Team Culture</a:t>
            </a:r>
            <a:endParaRPr sz="2000"/>
          </a:p>
          <a:p>
            <a:pPr indent="-355600" lvl="0" marL="457200" rtl="0" algn="l">
              <a:spcBef>
                <a:spcPts val="0"/>
              </a:spcBef>
              <a:spcAft>
                <a:spcPts val="0"/>
              </a:spcAft>
              <a:buSzPts val="2000"/>
              <a:buChar char="●"/>
            </a:pPr>
            <a:r>
              <a:rPr lang="en-GB" sz="2000"/>
              <a:t>Although not trivial, track. Turn sentiment into data</a:t>
            </a:r>
            <a:endParaRPr sz="2000"/>
          </a:p>
        </p:txBody>
      </p:sp>
      <p:sp>
        <p:nvSpPr>
          <p:cNvPr id="536" name="Google Shape;536;g38bd1abffcd_0_140"/>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38bd1abffcd_0_145"/>
          <p:cNvSpPr txBox="1"/>
          <p:nvPr>
            <p:ph type="title"/>
          </p:nvPr>
        </p:nvSpPr>
        <p:spPr>
          <a:xfrm>
            <a:off x="311700" y="796372"/>
            <a:ext cx="8520600" cy="2961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Don’t avoid Tech Debt (but be sure to manage it)</a:t>
            </a:r>
            <a:endParaRPr sz="2000"/>
          </a:p>
          <a:p>
            <a:pPr indent="-355600" lvl="0" marL="457200" rtl="0" algn="l">
              <a:spcBef>
                <a:spcPts val="0"/>
              </a:spcBef>
              <a:spcAft>
                <a:spcPts val="0"/>
              </a:spcAft>
              <a:buSzPts val="2000"/>
              <a:buChar char="●"/>
            </a:pPr>
            <a:r>
              <a:rPr lang="en-GB" sz="2000"/>
              <a:t>Turn Unconscious and Inherited into Conscious Debt</a:t>
            </a:r>
            <a:endParaRPr sz="2000"/>
          </a:p>
          <a:p>
            <a:pPr indent="-355600" lvl="0" marL="457200" rtl="0" algn="l">
              <a:spcBef>
                <a:spcPts val="0"/>
              </a:spcBef>
              <a:spcAft>
                <a:spcPts val="0"/>
              </a:spcAft>
              <a:buSzPts val="2000"/>
              <a:buChar char="●"/>
            </a:pPr>
            <a:r>
              <a:rPr lang="en-GB" sz="2000"/>
              <a:t>Experiment, but… One thing at a time!</a:t>
            </a:r>
            <a:endParaRPr sz="2000"/>
          </a:p>
          <a:p>
            <a:pPr indent="-355600" lvl="0" marL="457200" rtl="0" algn="l">
              <a:spcBef>
                <a:spcPts val="0"/>
              </a:spcBef>
              <a:spcAft>
                <a:spcPts val="0"/>
              </a:spcAft>
              <a:buSzPts val="2000"/>
              <a:buChar char="●"/>
            </a:pPr>
            <a:r>
              <a:rPr lang="en-GB" sz="2000"/>
              <a:t>Find inspiration in documentation practices…</a:t>
            </a:r>
            <a:endParaRPr sz="2000"/>
          </a:p>
          <a:p>
            <a:pPr indent="-355600" lvl="0" marL="457200" rtl="0" algn="l">
              <a:spcBef>
                <a:spcPts val="0"/>
              </a:spcBef>
              <a:spcAft>
                <a:spcPts val="0"/>
              </a:spcAft>
              <a:buSzPts val="2000"/>
              <a:buChar char="●"/>
            </a:pPr>
            <a:r>
              <a:rPr lang="en-GB" sz="2000"/>
              <a:t>… and discover your own! (e.g., ADR → TDR)</a:t>
            </a:r>
            <a:endParaRPr sz="2000"/>
          </a:p>
          <a:p>
            <a:pPr indent="-355600" lvl="0" marL="457200" rtl="0" algn="l">
              <a:spcBef>
                <a:spcPts val="0"/>
              </a:spcBef>
              <a:spcAft>
                <a:spcPts val="0"/>
              </a:spcAft>
              <a:buSzPts val="2000"/>
              <a:buChar char="●"/>
            </a:pPr>
            <a:r>
              <a:rPr lang="en-GB" sz="2000"/>
              <a:t>Ensure you turn your records into actions</a:t>
            </a:r>
            <a:endParaRPr sz="2000"/>
          </a:p>
          <a:p>
            <a:pPr indent="-355600" lvl="0" marL="457200" rtl="0" algn="l">
              <a:spcBef>
                <a:spcPts val="0"/>
              </a:spcBef>
              <a:spcAft>
                <a:spcPts val="0"/>
              </a:spcAft>
              <a:buSzPts val="2000"/>
              <a:buChar char="●"/>
            </a:pPr>
            <a:r>
              <a:rPr lang="en-GB" sz="2000"/>
              <a:t>Be honest and transparent about Tech Debt, it’s not a shame</a:t>
            </a:r>
            <a:endParaRPr sz="2000"/>
          </a:p>
          <a:p>
            <a:pPr indent="-355600" lvl="0" marL="457200" rtl="0" algn="l">
              <a:spcBef>
                <a:spcPts val="0"/>
              </a:spcBef>
              <a:spcAft>
                <a:spcPts val="0"/>
              </a:spcAft>
              <a:buSzPts val="2000"/>
              <a:buChar char="●"/>
            </a:pPr>
            <a:r>
              <a:rPr lang="en-GB" sz="2000"/>
              <a:t>Instill “Tech Debt Management” into Team Culture</a:t>
            </a:r>
            <a:endParaRPr sz="2000"/>
          </a:p>
          <a:p>
            <a:pPr indent="-355600" lvl="0" marL="457200" rtl="0" algn="l">
              <a:spcBef>
                <a:spcPts val="0"/>
              </a:spcBef>
              <a:spcAft>
                <a:spcPts val="0"/>
              </a:spcAft>
              <a:buSzPts val="2000"/>
              <a:buChar char="●"/>
            </a:pPr>
            <a:r>
              <a:rPr lang="en-GB" sz="2000"/>
              <a:t>Although not trivial, track. Turn sentiment into data</a:t>
            </a:r>
            <a:endParaRPr sz="2000"/>
          </a:p>
        </p:txBody>
      </p:sp>
      <p:sp>
        <p:nvSpPr>
          <p:cNvPr id="542" name="Google Shape;542;g38bd1abffcd_0_145"/>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Recap of Practical Tips</a:t>
            </a:r>
            <a:endParaRPr sz="2500"/>
          </a:p>
        </p:txBody>
      </p:sp>
      <p:sp>
        <p:nvSpPr>
          <p:cNvPr id="543" name="Google Shape;543;g38bd1abffcd_0_145"/>
          <p:cNvSpPr txBox="1"/>
          <p:nvPr>
            <p:ph type="title"/>
          </p:nvPr>
        </p:nvSpPr>
        <p:spPr>
          <a:xfrm>
            <a:off x="370500" y="3680766"/>
            <a:ext cx="8403000" cy="8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840">
                <a:solidFill>
                  <a:srgbClr val="FF5C00"/>
                </a:solidFill>
              </a:rPr>
              <a:t>REMEMBER:</a:t>
            </a:r>
            <a:endParaRPr sz="1840">
              <a:solidFill>
                <a:srgbClr val="FF5C00"/>
              </a:solidFill>
            </a:endParaRPr>
          </a:p>
          <a:p>
            <a:pPr indent="0" lvl="0" marL="0" rtl="0" algn="ctr">
              <a:spcBef>
                <a:spcPts val="0"/>
              </a:spcBef>
              <a:spcAft>
                <a:spcPts val="0"/>
              </a:spcAft>
              <a:buSzPts val="990"/>
              <a:buNone/>
            </a:pPr>
            <a:r>
              <a:rPr lang="en-GB" sz="1840">
                <a:solidFill>
                  <a:srgbClr val="FF5C00"/>
                </a:solidFill>
              </a:rPr>
              <a:t>This is what’s working for </a:t>
            </a:r>
            <a:r>
              <a:rPr b="1" lang="en-GB" sz="1840" u="sng">
                <a:solidFill>
                  <a:srgbClr val="FF5C00"/>
                </a:solidFill>
                <a:latin typeface="IBM Plex Sans"/>
                <a:ea typeface="IBM Plex Sans"/>
                <a:cs typeface="IBM Plex Sans"/>
                <a:sym typeface="IBM Plex Sans"/>
              </a:rPr>
              <a:t>us</a:t>
            </a:r>
            <a:r>
              <a:rPr b="1" lang="en-GB" sz="1840">
                <a:solidFill>
                  <a:srgbClr val="FF5C00"/>
                </a:solidFill>
                <a:latin typeface="IBM Plex Sans"/>
                <a:ea typeface="IBM Plex Sans"/>
                <a:cs typeface="IBM Plex Sans"/>
                <a:sym typeface="IBM Plex Sans"/>
              </a:rPr>
              <a:t>,</a:t>
            </a:r>
            <a:r>
              <a:rPr lang="en-GB" sz="1840">
                <a:solidFill>
                  <a:srgbClr val="FF5C00"/>
                </a:solidFill>
              </a:rPr>
              <a:t> in this specific moment of time</a:t>
            </a:r>
            <a:r>
              <a:rPr lang="en-GB" sz="1840">
                <a:solidFill>
                  <a:srgbClr val="FF5C00"/>
                </a:solidFill>
              </a:rPr>
              <a:t>. </a:t>
            </a:r>
            <a:endParaRPr sz="1840">
              <a:solidFill>
                <a:srgbClr val="FF5C00"/>
              </a:solidFill>
            </a:endParaRPr>
          </a:p>
          <a:p>
            <a:pPr indent="0" lvl="0" marL="0" rtl="0" algn="ctr">
              <a:spcBef>
                <a:spcPts val="0"/>
              </a:spcBef>
              <a:spcAft>
                <a:spcPts val="0"/>
              </a:spcAft>
              <a:buSzPts val="990"/>
              <a:buNone/>
            </a:pPr>
            <a:r>
              <a:rPr lang="en-GB" sz="1840">
                <a:solidFill>
                  <a:srgbClr val="FF5C00"/>
                </a:solidFill>
              </a:rPr>
              <a:t>Feel free to apply whatever you like, but discover what works for </a:t>
            </a:r>
            <a:r>
              <a:rPr b="1" lang="en-GB" sz="1840" u="sng">
                <a:solidFill>
                  <a:srgbClr val="FF5C00"/>
                </a:solidFill>
                <a:latin typeface="IBM Plex Sans"/>
                <a:ea typeface="IBM Plex Sans"/>
                <a:cs typeface="IBM Plex Sans"/>
                <a:sym typeface="IBM Plex Sans"/>
              </a:rPr>
              <a:t>you</a:t>
            </a:r>
            <a:r>
              <a:rPr lang="en-GB" sz="1840">
                <a:solidFill>
                  <a:srgbClr val="FF5C00"/>
                </a:solidFill>
              </a:rPr>
              <a:t>.</a:t>
            </a:r>
            <a:endParaRPr sz="1840">
              <a:solidFill>
                <a:srgbClr val="FF5C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38bd1abffcd_0_151"/>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Two </a:t>
            </a:r>
            <a:r>
              <a:rPr lang="en-GB" sz="2500"/>
              <a:t>Ideas</a:t>
            </a:r>
            <a:r>
              <a:rPr lang="en-GB" sz="2500"/>
              <a:t> (Food for Thought)</a:t>
            </a:r>
            <a:endParaRPr sz="2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38bd1abffcd_0_155"/>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Two Ideas (Food for Thought)</a:t>
            </a:r>
            <a:endParaRPr sz="2500"/>
          </a:p>
        </p:txBody>
      </p:sp>
      <p:sp>
        <p:nvSpPr>
          <p:cNvPr id="554" name="Google Shape;554;g38bd1abffcd_0_155"/>
          <p:cNvSpPr txBox="1"/>
          <p:nvPr/>
        </p:nvSpPr>
        <p:spPr>
          <a:xfrm>
            <a:off x="311700" y="1618520"/>
            <a:ext cx="44040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sz="2800">
                <a:solidFill>
                  <a:srgbClr val="0E1E30"/>
                </a:solidFill>
                <a:latin typeface="IBM Plex Sans SemiBold"/>
                <a:ea typeface="IBM Plex Sans SemiBold"/>
                <a:cs typeface="IBM Plex Sans SemiBold"/>
                <a:sym typeface="IBM Plex Sans SemiBold"/>
              </a:rPr>
              <a:t>Documentation is Evil.</a:t>
            </a:r>
            <a:endParaRPr sz="2800">
              <a:solidFill>
                <a:srgbClr val="0E1E30"/>
              </a:solidFill>
              <a:latin typeface="IBM Plex Sans SemiBold"/>
              <a:ea typeface="IBM Plex Sans SemiBold"/>
              <a:cs typeface="IBM Plex Sans SemiBold"/>
              <a:sym typeface="IBM Plex Sans SemiBold"/>
            </a:endParaRPr>
          </a:p>
        </p:txBody>
      </p:sp>
      <p:sp>
        <p:nvSpPr>
          <p:cNvPr id="555" name="Google Shape;555;g38bd1abffcd_0_155"/>
          <p:cNvSpPr txBox="1"/>
          <p:nvPr/>
        </p:nvSpPr>
        <p:spPr>
          <a:xfrm>
            <a:off x="592000" y="1956150"/>
            <a:ext cx="384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latin typeface="IBM Plex Sans SemiBold"/>
                <a:ea typeface="IBM Plex Sans SemiBold"/>
                <a:cs typeface="IBM Plex Sans SemiBold"/>
                <a:sym typeface="IBM Plex Sans SemiBold"/>
              </a:rPr>
              <a:t>Ask yourself WHY</a:t>
            </a:r>
            <a:endParaRPr/>
          </a:p>
        </p:txBody>
      </p:sp>
      <p:pic>
        <p:nvPicPr>
          <p:cNvPr id="556" name="Google Shape;556;g38bd1abffcd_0_155"/>
          <p:cNvPicPr preferRelativeResize="0"/>
          <p:nvPr/>
        </p:nvPicPr>
        <p:blipFill>
          <a:blip r:embed="rId3">
            <a:alphaModFix/>
          </a:blip>
          <a:stretch>
            <a:fillRect/>
          </a:stretch>
        </p:blipFill>
        <p:spPr>
          <a:xfrm>
            <a:off x="1107213" y="2616750"/>
            <a:ext cx="2812974" cy="2004250"/>
          </a:xfrm>
          <a:prstGeom prst="rect">
            <a:avLst/>
          </a:prstGeom>
          <a:noFill/>
          <a:ln>
            <a:noFill/>
          </a:ln>
        </p:spPr>
      </p:pic>
      <p:sp>
        <p:nvSpPr>
          <p:cNvPr id="557" name="Google Shape;557;g38bd1abffcd_0_155"/>
          <p:cNvSpPr/>
          <p:nvPr/>
        </p:nvSpPr>
        <p:spPr>
          <a:xfrm>
            <a:off x="2152600" y="967400"/>
            <a:ext cx="722100" cy="7221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500">
                <a:solidFill>
                  <a:schemeClr val="lt1"/>
                </a:solidFill>
                <a:latin typeface="IBM Plex Sans SemiBold"/>
                <a:ea typeface="IBM Plex Sans SemiBold"/>
                <a:cs typeface="IBM Plex Sans SemiBold"/>
                <a:sym typeface="IBM Plex Sans SemiBold"/>
              </a:rPr>
              <a:t>1</a:t>
            </a:r>
            <a:endParaRPr sz="3500">
              <a:solidFill>
                <a:schemeClr val="lt1"/>
              </a:solidFill>
              <a:latin typeface="IBM Plex Sans SemiBold"/>
              <a:ea typeface="IBM Plex Sans SemiBold"/>
              <a:cs typeface="IBM Plex Sans SemiBold"/>
              <a:sym typeface="IBM Plex Sans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38bd1abffcd_0_164"/>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Two Ideas (Food for Thought)</a:t>
            </a:r>
            <a:endParaRPr sz="2500"/>
          </a:p>
        </p:txBody>
      </p:sp>
      <p:sp>
        <p:nvSpPr>
          <p:cNvPr id="563" name="Google Shape;563;g38bd1abffcd_0_164"/>
          <p:cNvSpPr txBox="1"/>
          <p:nvPr/>
        </p:nvSpPr>
        <p:spPr>
          <a:xfrm>
            <a:off x="311700" y="1618520"/>
            <a:ext cx="44040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sz="2800">
                <a:solidFill>
                  <a:srgbClr val="0E1E30"/>
                </a:solidFill>
                <a:latin typeface="IBM Plex Sans SemiBold"/>
                <a:ea typeface="IBM Plex Sans SemiBold"/>
                <a:cs typeface="IBM Plex Sans SemiBold"/>
                <a:sym typeface="IBM Plex Sans SemiBold"/>
              </a:rPr>
              <a:t>Documentation is Evil.</a:t>
            </a:r>
            <a:endParaRPr sz="2800">
              <a:solidFill>
                <a:srgbClr val="0E1E30"/>
              </a:solidFill>
              <a:latin typeface="IBM Plex Sans SemiBold"/>
              <a:ea typeface="IBM Plex Sans SemiBold"/>
              <a:cs typeface="IBM Plex Sans SemiBold"/>
              <a:sym typeface="IBM Plex Sans SemiBold"/>
            </a:endParaRPr>
          </a:p>
        </p:txBody>
      </p:sp>
      <p:sp>
        <p:nvSpPr>
          <p:cNvPr id="564" name="Google Shape;564;g38bd1abffcd_0_164"/>
          <p:cNvSpPr txBox="1"/>
          <p:nvPr/>
        </p:nvSpPr>
        <p:spPr>
          <a:xfrm>
            <a:off x="592000" y="1956150"/>
            <a:ext cx="384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latin typeface="IBM Plex Sans SemiBold"/>
                <a:ea typeface="IBM Plex Sans SemiBold"/>
                <a:cs typeface="IBM Plex Sans SemiBold"/>
                <a:sym typeface="IBM Plex Sans SemiBold"/>
              </a:rPr>
              <a:t>Ask yourself WHY</a:t>
            </a:r>
            <a:endParaRPr/>
          </a:p>
        </p:txBody>
      </p:sp>
      <p:sp>
        <p:nvSpPr>
          <p:cNvPr id="565" name="Google Shape;565;g38bd1abffcd_0_164"/>
          <p:cNvSpPr/>
          <p:nvPr/>
        </p:nvSpPr>
        <p:spPr>
          <a:xfrm>
            <a:off x="2152600" y="967400"/>
            <a:ext cx="722100" cy="7221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500">
                <a:solidFill>
                  <a:schemeClr val="lt1"/>
                </a:solidFill>
                <a:latin typeface="IBM Plex Sans SemiBold"/>
                <a:ea typeface="IBM Plex Sans SemiBold"/>
                <a:cs typeface="IBM Plex Sans SemiBold"/>
                <a:sym typeface="IBM Plex Sans SemiBold"/>
              </a:rPr>
              <a:t>1</a:t>
            </a:r>
            <a:endParaRPr sz="3500">
              <a:solidFill>
                <a:schemeClr val="lt1"/>
              </a:solidFill>
              <a:latin typeface="IBM Plex Sans SemiBold"/>
              <a:ea typeface="IBM Plex Sans SemiBold"/>
              <a:cs typeface="IBM Plex Sans SemiBold"/>
              <a:sym typeface="IBM Plex Sans SemiBold"/>
            </a:endParaRPr>
          </a:p>
        </p:txBody>
      </p:sp>
      <p:pic>
        <p:nvPicPr>
          <p:cNvPr id="566" name="Google Shape;566;g38bd1abffcd_0_164"/>
          <p:cNvPicPr preferRelativeResize="0"/>
          <p:nvPr/>
        </p:nvPicPr>
        <p:blipFill>
          <a:blip r:embed="rId3">
            <a:alphaModFix/>
          </a:blip>
          <a:stretch>
            <a:fillRect/>
          </a:stretch>
        </p:blipFill>
        <p:spPr>
          <a:xfrm>
            <a:off x="929824" y="2620401"/>
            <a:ext cx="3167652" cy="1987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8bd1abffcd_0_195"/>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Two Ideas (Food for Thought)</a:t>
            </a:r>
            <a:endParaRPr sz="2500"/>
          </a:p>
        </p:txBody>
      </p:sp>
      <p:sp>
        <p:nvSpPr>
          <p:cNvPr id="572" name="Google Shape;572;g38bd1abffcd_0_195"/>
          <p:cNvSpPr txBox="1"/>
          <p:nvPr/>
        </p:nvSpPr>
        <p:spPr>
          <a:xfrm>
            <a:off x="311700" y="1618520"/>
            <a:ext cx="44040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sz="2800">
                <a:solidFill>
                  <a:srgbClr val="0E1E30"/>
                </a:solidFill>
                <a:latin typeface="IBM Plex Sans SemiBold"/>
                <a:ea typeface="IBM Plex Sans SemiBold"/>
                <a:cs typeface="IBM Plex Sans SemiBold"/>
                <a:sym typeface="IBM Plex Sans SemiBold"/>
              </a:rPr>
              <a:t>Documentation is Evil.</a:t>
            </a:r>
            <a:endParaRPr sz="2800">
              <a:solidFill>
                <a:srgbClr val="0E1E30"/>
              </a:solidFill>
              <a:latin typeface="IBM Plex Sans SemiBold"/>
              <a:ea typeface="IBM Plex Sans SemiBold"/>
              <a:cs typeface="IBM Plex Sans SemiBold"/>
              <a:sym typeface="IBM Plex Sans SemiBold"/>
            </a:endParaRPr>
          </a:p>
        </p:txBody>
      </p:sp>
      <p:sp>
        <p:nvSpPr>
          <p:cNvPr id="573" name="Google Shape;573;g38bd1abffcd_0_195"/>
          <p:cNvSpPr txBox="1"/>
          <p:nvPr/>
        </p:nvSpPr>
        <p:spPr>
          <a:xfrm>
            <a:off x="592000" y="1956150"/>
            <a:ext cx="384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latin typeface="IBM Plex Sans SemiBold"/>
                <a:ea typeface="IBM Plex Sans SemiBold"/>
                <a:cs typeface="IBM Plex Sans SemiBold"/>
                <a:sym typeface="IBM Plex Sans SemiBold"/>
              </a:rPr>
              <a:t>Ask yourself WHY</a:t>
            </a:r>
            <a:endParaRPr/>
          </a:p>
        </p:txBody>
      </p:sp>
      <p:sp>
        <p:nvSpPr>
          <p:cNvPr id="574" name="Google Shape;574;g38bd1abffcd_0_195"/>
          <p:cNvSpPr/>
          <p:nvPr/>
        </p:nvSpPr>
        <p:spPr>
          <a:xfrm>
            <a:off x="2152600" y="967400"/>
            <a:ext cx="722100" cy="7221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500">
                <a:solidFill>
                  <a:schemeClr val="lt1"/>
                </a:solidFill>
                <a:latin typeface="IBM Plex Sans SemiBold"/>
                <a:ea typeface="IBM Plex Sans SemiBold"/>
                <a:cs typeface="IBM Plex Sans SemiBold"/>
                <a:sym typeface="IBM Plex Sans SemiBold"/>
              </a:rPr>
              <a:t>1</a:t>
            </a:r>
            <a:endParaRPr sz="3500">
              <a:solidFill>
                <a:schemeClr val="lt1"/>
              </a:solidFill>
              <a:latin typeface="IBM Plex Sans SemiBold"/>
              <a:ea typeface="IBM Plex Sans SemiBold"/>
              <a:cs typeface="IBM Plex Sans SemiBold"/>
              <a:sym typeface="IBM Plex Sans SemiBold"/>
            </a:endParaRPr>
          </a:p>
        </p:txBody>
      </p:sp>
      <p:pic>
        <p:nvPicPr>
          <p:cNvPr id="575" name="Google Shape;575;g38bd1abffcd_0_195"/>
          <p:cNvPicPr preferRelativeResize="0"/>
          <p:nvPr/>
        </p:nvPicPr>
        <p:blipFill>
          <a:blip r:embed="rId3">
            <a:alphaModFix/>
          </a:blip>
          <a:stretch>
            <a:fillRect/>
          </a:stretch>
        </p:blipFill>
        <p:spPr>
          <a:xfrm>
            <a:off x="929824" y="2620401"/>
            <a:ext cx="3167652" cy="1987500"/>
          </a:xfrm>
          <a:prstGeom prst="rect">
            <a:avLst/>
          </a:prstGeom>
          <a:noFill/>
          <a:ln>
            <a:noFill/>
          </a:ln>
        </p:spPr>
      </p:pic>
      <p:sp>
        <p:nvSpPr>
          <p:cNvPr id="576" name="Google Shape;576;g38bd1abffcd_0_195"/>
          <p:cNvSpPr txBox="1"/>
          <p:nvPr/>
        </p:nvSpPr>
        <p:spPr>
          <a:xfrm>
            <a:off x="1013650" y="3177050"/>
            <a:ext cx="3000000" cy="87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40">
                <a:solidFill>
                  <a:srgbClr val="980000"/>
                </a:solidFill>
                <a:highlight>
                  <a:schemeClr val="lt1"/>
                </a:highlight>
                <a:latin typeface="IBM Plex Sans SemiBold"/>
                <a:ea typeface="IBM Plex Sans SemiBold"/>
                <a:cs typeface="IBM Plex Sans SemiBold"/>
                <a:sym typeface="IBM Plex Sans SemiBold"/>
              </a:rPr>
              <a:t>IS IT REALLY </a:t>
            </a:r>
            <a:endParaRPr sz="2240">
              <a:solidFill>
                <a:srgbClr val="980000"/>
              </a:solidFill>
              <a:highlight>
                <a:schemeClr val="lt1"/>
              </a:highlight>
              <a:latin typeface="IBM Plex Sans SemiBold"/>
              <a:ea typeface="IBM Plex Sans SemiBold"/>
              <a:cs typeface="IBM Plex Sans SemiBold"/>
              <a:sym typeface="IBM Plex Sans SemiBold"/>
            </a:endParaRPr>
          </a:p>
          <a:p>
            <a:pPr indent="0" lvl="0" marL="0" rtl="0" algn="ctr">
              <a:spcBef>
                <a:spcPts val="0"/>
              </a:spcBef>
              <a:spcAft>
                <a:spcPts val="0"/>
              </a:spcAft>
              <a:buNone/>
            </a:pPr>
            <a:r>
              <a:rPr lang="en-GB" sz="2240">
                <a:solidFill>
                  <a:srgbClr val="980000"/>
                </a:solidFill>
                <a:highlight>
                  <a:schemeClr val="lt1"/>
                </a:highlight>
                <a:latin typeface="IBM Plex Sans SemiBold"/>
                <a:ea typeface="IBM Plex Sans SemiBold"/>
                <a:cs typeface="IBM Plex Sans SemiBold"/>
                <a:sym typeface="IBM Plex Sans SemiBold"/>
              </a:rPr>
              <a:t>PROVIDING VALUE?</a:t>
            </a:r>
            <a:endParaRPr sz="1800">
              <a:solidFill>
                <a:srgbClr val="980000"/>
              </a:solidFill>
              <a:highlight>
                <a:schemeClr val="lt1"/>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38bd1abffcd_0_204"/>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Two Ideas (Food for Thought)</a:t>
            </a:r>
            <a:endParaRPr sz="2500"/>
          </a:p>
        </p:txBody>
      </p:sp>
      <p:sp>
        <p:nvSpPr>
          <p:cNvPr id="582" name="Google Shape;582;g38bd1abffcd_0_204"/>
          <p:cNvSpPr txBox="1"/>
          <p:nvPr/>
        </p:nvSpPr>
        <p:spPr>
          <a:xfrm>
            <a:off x="311700" y="1618520"/>
            <a:ext cx="44040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sz="2800">
                <a:solidFill>
                  <a:srgbClr val="0E1E30"/>
                </a:solidFill>
                <a:latin typeface="IBM Plex Sans SemiBold"/>
                <a:ea typeface="IBM Plex Sans SemiBold"/>
                <a:cs typeface="IBM Plex Sans SemiBold"/>
                <a:sym typeface="IBM Plex Sans SemiBold"/>
              </a:rPr>
              <a:t>Documentation is Evil.</a:t>
            </a:r>
            <a:endParaRPr sz="2800">
              <a:solidFill>
                <a:srgbClr val="0E1E30"/>
              </a:solidFill>
              <a:latin typeface="IBM Plex Sans SemiBold"/>
              <a:ea typeface="IBM Plex Sans SemiBold"/>
              <a:cs typeface="IBM Plex Sans SemiBold"/>
              <a:sym typeface="IBM Plex Sans SemiBold"/>
            </a:endParaRPr>
          </a:p>
        </p:txBody>
      </p:sp>
      <p:sp>
        <p:nvSpPr>
          <p:cNvPr id="583" name="Google Shape;583;g38bd1abffcd_0_204"/>
          <p:cNvSpPr txBox="1"/>
          <p:nvPr/>
        </p:nvSpPr>
        <p:spPr>
          <a:xfrm>
            <a:off x="592000" y="1956150"/>
            <a:ext cx="384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latin typeface="IBM Plex Sans SemiBold"/>
                <a:ea typeface="IBM Plex Sans SemiBold"/>
                <a:cs typeface="IBM Plex Sans SemiBold"/>
                <a:sym typeface="IBM Plex Sans SemiBold"/>
              </a:rPr>
              <a:t>Ask yourself WHY</a:t>
            </a:r>
            <a:endParaRPr/>
          </a:p>
        </p:txBody>
      </p:sp>
      <p:sp>
        <p:nvSpPr>
          <p:cNvPr id="584" name="Google Shape;584;g38bd1abffcd_0_204"/>
          <p:cNvSpPr/>
          <p:nvPr/>
        </p:nvSpPr>
        <p:spPr>
          <a:xfrm>
            <a:off x="2152600" y="967400"/>
            <a:ext cx="722100" cy="7221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500">
                <a:solidFill>
                  <a:schemeClr val="lt1"/>
                </a:solidFill>
                <a:latin typeface="IBM Plex Sans SemiBold"/>
                <a:ea typeface="IBM Plex Sans SemiBold"/>
                <a:cs typeface="IBM Plex Sans SemiBold"/>
                <a:sym typeface="IBM Plex Sans SemiBold"/>
              </a:rPr>
              <a:t>1</a:t>
            </a:r>
            <a:endParaRPr sz="3500">
              <a:solidFill>
                <a:schemeClr val="lt1"/>
              </a:solidFill>
              <a:latin typeface="IBM Plex Sans SemiBold"/>
              <a:ea typeface="IBM Plex Sans SemiBold"/>
              <a:cs typeface="IBM Plex Sans SemiBold"/>
              <a:sym typeface="IBM Plex Sans SemiBold"/>
            </a:endParaRPr>
          </a:p>
        </p:txBody>
      </p:sp>
      <p:pic>
        <p:nvPicPr>
          <p:cNvPr id="585" name="Google Shape;585;g38bd1abffcd_0_204"/>
          <p:cNvPicPr preferRelativeResize="0"/>
          <p:nvPr/>
        </p:nvPicPr>
        <p:blipFill>
          <a:blip r:embed="rId3">
            <a:alphaModFix/>
          </a:blip>
          <a:stretch>
            <a:fillRect/>
          </a:stretch>
        </p:blipFill>
        <p:spPr>
          <a:xfrm>
            <a:off x="929824" y="2620401"/>
            <a:ext cx="3167652" cy="1987500"/>
          </a:xfrm>
          <a:prstGeom prst="rect">
            <a:avLst/>
          </a:prstGeom>
          <a:noFill/>
          <a:ln>
            <a:noFill/>
          </a:ln>
        </p:spPr>
      </p:pic>
      <p:sp>
        <p:nvSpPr>
          <p:cNvPr id="586" name="Google Shape;586;g38bd1abffcd_0_204"/>
          <p:cNvSpPr txBox="1"/>
          <p:nvPr/>
        </p:nvSpPr>
        <p:spPr>
          <a:xfrm>
            <a:off x="1013650" y="3177050"/>
            <a:ext cx="3000000" cy="87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40">
                <a:solidFill>
                  <a:srgbClr val="980000"/>
                </a:solidFill>
                <a:highlight>
                  <a:schemeClr val="lt1"/>
                </a:highlight>
                <a:latin typeface="IBM Plex Sans SemiBold"/>
                <a:ea typeface="IBM Plex Sans SemiBold"/>
                <a:cs typeface="IBM Plex Sans SemiBold"/>
                <a:sym typeface="IBM Plex Sans SemiBold"/>
              </a:rPr>
              <a:t>IS IT REALLY </a:t>
            </a:r>
            <a:endParaRPr sz="2240">
              <a:solidFill>
                <a:srgbClr val="980000"/>
              </a:solidFill>
              <a:highlight>
                <a:schemeClr val="lt1"/>
              </a:highlight>
              <a:latin typeface="IBM Plex Sans SemiBold"/>
              <a:ea typeface="IBM Plex Sans SemiBold"/>
              <a:cs typeface="IBM Plex Sans SemiBold"/>
              <a:sym typeface="IBM Plex Sans SemiBold"/>
            </a:endParaRPr>
          </a:p>
          <a:p>
            <a:pPr indent="0" lvl="0" marL="0" rtl="0" algn="ctr">
              <a:spcBef>
                <a:spcPts val="0"/>
              </a:spcBef>
              <a:spcAft>
                <a:spcPts val="0"/>
              </a:spcAft>
              <a:buNone/>
            </a:pPr>
            <a:r>
              <a:rPr lang="en-GB" sz="2240">
                <a:solidFill>
                  <a:srgbClr val="980000"/>
                </a:solidFill>
                <a:highlight>
                  <a:schemeClr val="lt1"/>
                </a:highlight>
                <a:latin typeface="IBM Plex Sans SemiBold"/>
                <a:ea typeface="IBM Plex Sans SemiBold"/>
                <a:cs typeface="IBM Plex Sans SemiBold"/>
                <a:sym typeface="IBM Plex Sans SemiBold"/>
              </a:rPr>
              <a:t>PROVIDING VALUE?</a:t>
            </a:r>
            <a:endParaRPr sz="1800">
              <a:solidFill>
                <a:srgbClr val="980000"/>
              </a:solidFill>
              <a:highlight>
                <a:schemeClr val="lt1"/>
              </a:highlight>
            </a:endParaRPr>
          </a:p>
        </p:txBody>
      </p:sp>
      <p:sp>
        <p:nvSpPr>
          <p:cNvPr id="587" name="Google Shape;587;g38bd1abffcd_0_204"/>
          <p:cNvSpPr txBox="1"/>
          <p:nvPr/>
        </p:nvSpPr>
        <p:spPr>
          <a:xfrm>
            <a:off x="4905775" y="1689500"/>
            <a:ext cx="384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t>Working software </a:t>
            </a:r>
            <a:r>
              <a:rPr lang="en-GB" sz="1800"/>
              <a:t>over comprehensive documentation</a:t>
            </a:r>
            <a:endParaRPr/>
          </a:p>
        </p:txBody>
      </p:sp>
      <p:sp>
        <p:nvSpPr>
          <p:cNvPr id="588" name="Google Shape;588;g38bd1abffcd_0_204"/>
          <p:cNvSpPr/>
          <p:nvPr/>
        </p:nvSpPr>
        <p:spPr>
          <a:xfrm>
            <a:off x="6466375" y="967400"/>
            <a:ext cx="722100" cy="7221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500">
                <a:solidFill>
                  <a:schemeClr val="lt1"/>
                </a:solidFill>
                <a:latin typeface="IBM Plex Sans SemiBold"/>
                <a:ea typeface="IBM Plex Sans SemiBold"/>
                <a:cs typeface="IBM Plex Sans SemiBold"/>
                <a:sym typeface="IBM Plex Sans SemiBold"/>
              </a:rPr>
              <a:t>2</a:t>
            </a:r>
            <a:endParaRPr sz="3500">
              <a:solidFill>
                <a:schemeClr val="lt1"/>
              </a:solidFill>
              <a:latin typeface="IBM Plex Sans SemiBold"/>
              <a:ea typeface="IBM Plex Sans SemiBold"/>
              <a:cs typeface="IBM Plex Sans SemiBold"/>
              <a:sym typeface="IBM Plex Sans SemiBold"/>
            </a:endParaRPr>
          </a:p>
        </p:txBody>
      </p:sp>
      <p:pic>
        <p:nvPicPr>
          <p:cNvPr id="589" name="Google Shape;589;g38bd1abffcd_0_204"/>
          <p:cNvPicPr preferRelativeResize="0"/>
          <p:nvPr/>
        </p:nvPicPr>
        <p:blipFill>
          <a:blip r:embed="rId4">
            <a:alphaModFix/>
          </a:blip>
          <a:stretch>
            <a:fillRect/>
          </a:stretch>
        </p:blipFill>
        <p:spPr>
          <a:xfrm>
            <a:off x="5410025" y="2455200"/>
            <a:ext cx="2834812" cy="231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84de2ea600_0_35"/>
          <p:cNvSpPr txBox="1"/>
          <p:nvPr>
            <p:ph type="title"/>
          </p:nvPr>
        </p:nvSpPr>
        <p:spPr>
          <a:xfrm>
            <a:off x="311700" y="5217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What is Corporate Wellbeing</a:t>
            </a:r>
            <a:endParaRPr/>
          </a:p>
        </p:txBody>
      </p:sp>
      <p:sp>
        <p:nvSpPr>
          <p:cNvPr id="223" name="Google Shape;223;g384de2ea600_0_35"/>
          <p:cNvSpPr txBox="1"/>
          <p:nvPr>
            <p:ph type="title"/>
          </p:nvPr>
        </p:nvSpPr>
        <p:spPr>
          <a:xfrm>
            <a:off x="311700" y="1564500"/>
            <a:ext cx="3695100" cy="308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GB" sz="2340"/>
              <a:t>Everyone is talking about it, no one really knows how to define it properly</a:t>
            </a:r>
            <a:endParaRPr sz="2340"/>
          </a:p>
        </p:txBody>
      </p:sp>
      <p:sp>
        <p:nvSpPr>
          <p:cNvPr id="224" name="Google Shape;224;g384de2ea600_0_35"/>
          <p:cNvSpPr txBox="1"/>
          <p:nvPr>
            <p:ph type="title"/>
          </p:nvPr>
        </p:nvSpPr>
        <p:spPr>
          <a:xfrm>
            <a:off x="5019325" y="1564500"/>
            <a:ext cx="3695100" cy="308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GB" sz="2340"/>
              <a:t>Jointly is working with other institutions to bring clarity and direction</a:t>
            </a:r>
            <a:endParaRPr sz="2340"/>
          </a:p>
        </p:txBody>
      </p:sp>
      <p:sp>
        <p:nvSpPr>
          <p:cNvPr id="225" name="Google Shape;225;g384de2ea600_0_35"/>
          <p:cNvSpPr/>
          <p:nvPr/>
        </p:nvSpPr>
        <p:spPr>
          <a:xfrm>
            <a:off x="4194450" y="2877000"/>
            <a:ext cx="755100" cy="461100"/>
          </a:xfrm>
          <a:prstGeom prst="righ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SemiBold"/>
              <a:ea typeface="IBM Plex Sans SemiBold"/>
              <a:cs typeface="IBM Plex Sans SemiBold"/>
              <a:sym typeface="IBM Plex Sans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38bd1abffcd_0_217"/>
          <p:cNvSpPr txBox="1"/>
          <p:nvPr>
            <p:ph type="title"/>
          </p:nvPr>
        </p:nvSpPr>
        <p:spPr>
          <a:xfrm>
            <a:off x="311700" y="125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500"/>
              <a:t>Two Ideas (Food for Thought)</a:t>
            </a:r>
            <a:endParaRPr sz="2500"/>
          </a:p>
        </p:txBody>
      </p:sp>
      <p:sp>
        <p:nvSpPr>
          <p:cNvPr id="595" name="Google Shape;595;g38bd1abffcd_0_217"/>
          <p:cNvSpPr txBox="1"/>
          <p:nvPr/>
        </p:nvSpPr>
        <p:spPr>
          <a:xfrm>
            <a:off x="311700" y="1618520"/>
            <a:ext cx="44040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sz="2800">
                <a:solidFill>
                  <a:srgbClr val="0E1E30"/>
                </a:solidFill>
                <a:latin typeface="IBM Plex Sans SemiBold"/>
                <a:ea typeface="IBM Plex Sans SemiBold"/>
                <a:cs typeface="IBM Plex Sans SemiBold"/>
                <a:sym typeface="IBM Plex Sans SemiBold"/>
              </a:rPr>
              <a:t>Documentation is Evil.</a:t>
            </a:r>
            <a:endParaRPr sz="2800">
              <a:solidFill>
                <a:srgbClr val="0E1E30"/>
              </a:solidFill>
              <a:latin typeface="IBM Plex Sans SemiBold"/>
              <a:ea typeface="IBM Plex Sans SemiBold"/>
              <a:cs typeface="IBM Plex Sans SemiBold"/>
              <a:sym typeface="IBM Plex Sans SemiBold"/>
            </a:endParaRPr>
          </a:p>
        </p:txBody>
      </p:sp>
      <p:sp>
        <p:nvSpPr>
          <p:cNvPr id="596" name="Google Shape;596;g38bd1abffcd_0_217"/>
          <p:cNvSpPr txBox="1"/>
          <p:nvPr/>
        </p:nvSpPr>
        <p:spPr>
          <a:xfrm>
            <a:off x="592000" y="1956150"/>
            <a:ext cx="384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latin typeface="IBM Plex Sans SemiBold"/>
                <a:ea typeface="IBM Plex Sans SemiBold"/>
                <a:cs typeface="IBM Plex Sans SemiBold"/>
                <a:sym typeface="IBM Plex Sans SemiBold"/>
              </a:rPr>
              <a:t>Ask yourself WHY</a:t>
            </a:r>
            <a:endParaRPr/>
          </a:p>
        </p:txBody>
      </p:sp>
      <p:sp>
        <p:nvSpPr>
          <p:cNvPr id="597" name="Google Shape;597;g38bd1abffcd_0_217"/>
          <p:cNvSpPr/>
          <p:nvPr/>
        </p:nvSpPr>
        <p:spPr>
          <a:xfrm>
            <a:off x="2152600" y="967400"/>
            <a:ext cx="722100" cy="7221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500">
                <a:solidFill>
                  <a:schemeClr val="lt1"/>
                </a:solidFill>
                <a:latin typeface="IBM Plex Sans SemiBold"/>
                <a:ea typeface="IBM Plex Sans SemiBold"/>
                <a:cs typeface="IBM Plex Sans SemiBold"/>
                <a:sym typeface="IBM Plex Sans SemiBold"/>
              </a:rPr>
              <a:t>1</a:t>
            </a:r>
            <a:endParaRPr sz="3500">
              <a:solidFill>
                <a:schemeClr val="lt1"/>
              </a:solidFill>
              <a:latin typeface="IBM Plex Sans SemiBold"/>
              <a:ea typeface="IBM Plex Sans SemiBold"/>
              <a:cs typeface="IBM Plex Sans SemiBold"/>
              <a:sym typeface="IBM Plex Sans SemiBold"/>
            </a:endParaRPr>
          </a:p>
        </p:txBody>
      </p:sp>
      <p:pic>
        <p:nvPicPr>
          <p:cNvPr id="598" name="Google Shape;598;g38bd1abffcd_0_217"/>
          <p:cNvPicPr preferRelativeResize="0"/>
          <p:nvPr/>
        </p:nvPicPr>
        <p:blipFill>
          <a:blip r:embed="rId3">
            <a:alphaModFix/>
          </a:blip>
          <a:stretch>
            <a:fillRect/>
          </a:stretch>
        </p:blipFill>
        <p:spPr>
          <a:xfrm>
            <a:off x="929824" y="2620401"/>
            <a:ext cx="3167652" cy="1987500"/>
          </a:xfrm>
          <a:prstGeom prst="rect">
            <a:avLst/>
          </a:prstGeom>
          <a:noFill/>
          <a:ln>
            <a:noFill/>
          </a:ln>
        </p:spPr>
      </p:pic>
      <p:sp>
        <p:nvSpPr>
          <p:cNvPr id="599" name="Google Shape;599;g38bd1abffcd_0_217"/>
          <p:cNvSpPr txBox="1"/>
          <p:nvPr/>
        </p:nvSpPr>
        <p:spPr>
          <a:xfrm>
            <a:off x="1013650" y="3177050"/>
            <a:ext cx="3000000" cy="87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40">
                <a:solidFill>
                  <a:srgbClr val="980000"/>
                </a:solidFill>
                <a:highlight>
                  <a:schemeClr val="lt1"/>
                </a:highlight>
                <a:latin typeface="IBM Plex Sans SemiBold"/>
                <a:ea typeface="IBM Plex Sans SemiBold"/>
                <a:cs typeface="IBM Plex Sans SemiBold"/>
                <a:sym typeface="IBM Plex Sans SemiBold"/>
              </a:rPr>
              <a:t>IS IT REALLY </a:t>
            </a:r>
            <a:endParaRPr sz="2240">
              <a:solidFill>
                <a:srgbClr val="980000"/>
              </a:solidFill>
              <a:highlight>
                <a:schemeClr val="lt1"/>
              </a:highlight>
              <a:latin typeface="IBM Plex Sans SemiBold"/>
              <a:ea typeface="IBM Plex Sans SemiBold"/>
              <a:cs typeface="IBM Plex Sans SemiBold"/>
              <a:sym typeface="IBM Plex Sans SemiBold"/>
            </a:endParaRPr>
          </a:p>
          <a:p>
            <a:pPr indent="0" lvl="0" marL="0" rtl="0" algn="ctr">
              <a:spcBef>
                <a:spcPts val="0"/>
              </a:spcBef>
              <a:spcAft>
                <a:spcPts val="0"/>
              </a:spcAft>
              <a:buNone/>
            </a:pPr>
            <a:r>
              <a:rPr lang="en-GB" sz="2240">
                <a:solidFill>
                  <a:srgbClr val="980000"/>
                </a:solidFill>
                <a:highlight>
                  <a:schemeClr val="lt1"/>
                </a:highlight>
                <a:latin typeface="IBM Plex Sans SemiBold"/>
                <a:ea typeface="IBM Plex Sans SemiBold"/>
                <a:cs typeface="IBM Plex Sans SemiBold"/>
                <a:sym typeface="IBM Plex Sans SemiBold"/>
              </a:rPr>
              <a:t>PROVIDING VALUE?</a:t>
            </a:r>
            <a:endParaRPr sz="1800">
              <a:solidFill>
                <a:srgbClr val="980000"/>
              </a:solidFill>
              <a:highlight>
                <a:schemeClr val="lt1"/>
              </a:highlight>
            </a:endParaRPr>
          </a:p>
        </p:txBody>
      </p:sp>
      <p:sp>
        <p:nvSpPr>
          <p:cNvPr id="600" name="Google Shape;600;g38bd1abffcd_0_217"/>
          <p:cNvSpPr txBox="1"/>
          <p:nvPr/>
        </p:nvSpPr>
        <p:spPr>
          <a:xfrm>
            <a:off x="4905775" y="1689500"/>
            <a:ext cx="384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t>Working software </a:t>
            </a:r>
            <a:r>
              <a:rPr lang="en-GB" sz="1800"/>
              <a:t>over comprehensive documentation</a:t>
            </a:r>
            <a:endParaRPr/>
          </a:p>
        </p:txBody>
      </p:sp>
      <p:sp>
        <p:nvSpPr>
          <p:cNvPr id="601" name="Google Shape;601;g38bd1abffcd_0_217"/>
          <p:cNvSpPr/>
          <p:nvPr/>
        </p:nvSpPr>
        <p:spPr>
          <a:xfrm>
            <a:off x="6466375" y="967400"/>
            <a:ext cx="722100" cy="7221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500">
                <a:solidFill>
                  <a:schemeClr val="lt1"/>
                </a:solidFill>
                <a:latin typeface="IBM Plex Sans SemiBold"/>
                <a:ea typeface="IBM Plex Sans SemiBold"/>
                <a:cs typeface="IBM Plex Sans SemiBold"/>
                <a:sym typeface="IBM Plex Sans SemiBold"/>
              </a:rPr>
              <a:t>2</a:t>
            </a:r>
            <a:endParaRPr sz="3500">
              <a:solidFill>
                <a:schemeClr val="lt1"/>
              </a:solidFill>
              <a:latin typeface="IBM Plex Sans SemiBold"/>
              <a:ea typeface="IBM Plex Sans SemiBold"/>
              <a:cs typeface="IBM Plex Sans SemiBold"/>
              <a:sym typeface="IBM Plex Sans SemiBold"/>
            </a:endParaRPr>
          </a:p>
        </p:txBody>
      </p:sp>
      <p:pic>
        <p:nvPicPr>
          <p:cNvPr id="602" name="Google Shape;602;g38bd1abffcd_0_217"/>
          <p:cNvPicPr preferRelativeResize="0"/>
          <p:nvPr/>
        </p:nvPicPr>
        <p:blipFill>
          <a:blip r:embed="rId4">
            <a:alphaModFix/>
          </a:blip>
          <a:stretch>
            <a:fillRect/>
          </a:stretch>
        </p:blipFill>
        <p:spPr>
          <a:xfrm>
            <a:off x="5410025" y="2455200"/>
            <a:ext cx="2834812" cy="2317900"/>
          </a:xfrm>
          <a:prstGeom prst="rect">
            <a:avLst/>
          </a:prstGeom>
          <a:noFill/>
          <a:ln>
            <a:noFill/>
          </a:ln>
        </p:spPr>
      </p:pic>
      <p:sp>
        <p:nvSpPr>
          <p:cNvPr id="603" name="Google Shape;603;g38bd1abffcd_0_217"/>
          <p:cNvSpPr txBox="1"/>
          <p:nvPr/>
        </p:nvSpPr>
        <p:spPr>
          <a:xfrm>
            <a:off x="5327425" y="3177050"/>
            <a:ext cx="3000000" cy="87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40">
                <a:solidFill>
                  <a:srgbClr val="1E66FA"/>
                </a:solidFill>
                <a:highlight>
                  <a:schemeClr val="lt1"/>
                </a:highlight>
                <a:latin typeface="IBM Plex Sans SemiBold"/>
                <a:ea typeface="IBM Plex Sans SemiBold"/>
                <a:cs typeface="IBM Plex Sans SemiBold"/>
                <a:sym typeface="IBM Plex Sans SemiBold"/>
              </a:rPr>
              <a:t>LET’S BRING AI INTO THE EQUATION</a:t>
            </a:r>
            <a:endParaRPr sz="1800">
              <a:solidFill>
                <a:srgbClr val="1E66FA"/>
              </a:solidFill>
              <a:highlight>
                <a:schemeClr val="lt1"/>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3821fe08085_0_46"/>
          <p:cNvSpPr/>
          <p:nvPr/>
        </p:nvSpPr>
        <p:spPr>
          <a:xfrm>
            <a:off x="2832331" y="1069608"/>
            <a:ext cx="3602100" cy="558000"/>
          </a:xfrm>
          <a:prstGeom prst="rect">
            <a:avLst/>
          </a:prstGeom>
          <a:solidFill>
            <a:srgbClr val="FF5C00"/>
          </a:solidFill>
          <a:ln cap="flat" cmpd="sng" w="9525">
            <a:solidFill>
              <a:srgbClr val="0E1E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sp>
        <p:nvSpPr>
          <p:cNvPr id="609" name="Google Shape;609;g3821fe08085_0_46"/>
          <p:cNvSpPr/>
          <p:nvPr/>
        </p:nvSpPr>
        <p:spPr>
          <a:xfrm>
            <a:off x="2709563" y="1003215"/>
            <a:ext cx="3658500" cy="558000"/>
          </a:xfrm>
          <a:prstGeom prst="rect">
            <a:avLst/>
          </a:prstGeom>
          <a:solidFill>
            <a:srgbClr val="FFFFFF"/>
          </a:solidFill>
          <a:ln cap="flat" cmpd="sng" w="9525">
            <a:solidFill>
              <a:srgbClr val="0E1E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sp>
        <p:nvSpPr>
          <p:cNvPr id="610" name="Google Shape;610;g3821fe08085_0_46"/>
          <p:cNvSpPr txBox="1"/>
          <p:nvPr/>
        </p:nvSpPr>
        <p:spPr>
          <a:xfrm>
            <a:off x="2709680" y="946664"/>
            <a:ext cx="36585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0E1E30"/>
                </a:solidFill>
                <a:latin typeface="IBM Plex Sans"/>
                <a:ea typeface="IBM Plex Sans"/>
                <a:cs typeface="IBM Plex Sans"/>
                <a:sym typeface="IBM Plex Sans"/>
              </a:rPr>
              <a:t>Let’s get in touch!</a:t>
            </a:r>
            <a:endParaRPr b="1" i="0" sz="2900" u="none" cap="none" strike="noStrike">
              <a:solidFill>
                <a:srgbClr val="0E1E30"/>
              </a:solidFill>
              <a:latin typeface="IBM Plex Sans"/>
              <a:ea typeface="IBM Plex Sans"/>
              <a:cs typeface="IBM Plex Sans"/>
              <a:sym typeface="IBM Plex Sans"/>
            </a:endParaRPr>
          </a:p>
        </p:txBody>
      </p:sp>
      <p:sp>
        <p:nvSpPr>
          <p:cNvPr id="611" name="Google Shape;611;g3821fe08085_0_46"/>
          <p:cNvSpPr txBox="1"/>
          <p:nvPr/>
        </p:nvSpPr>
        <p:spPr>
          <a:xfrm>
            <a:off x="1433888" y="4162064"/>
            <a:ext cx="1596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GB" sz="1500">
                <a:solidFill>
                  <a:srgbClr val="FFFFFF"/>
                </a:solidFill>
                <a:latin typeface="IBM Plex Sans SemiBold"/>
                <a:ea typeface="IBM Plex Sans SemiBold"/>
                <a:cs typeface="IBM Plex Sans SemiBold"/>
                <a:sym typeface="IBM Plex Sans SemiBold"/>
              </a:rPr>
              <a:t>emcestari</a:t>
            </a:r>
            <a:endParaRPr b="0" i="0" sz="1500" u="none" cap="none" strike="noStrike">
              <a:solidFill>
                <a:srgbClr val="FFFFFF"/>
              </a:solidFill>
              <a:latin typeface="IBM Plex Sans SemiBold"/>
              <a:ea typeface="IBM Plex Sans SemiBold"/>
              <a:cs typeface="IBM Plex Sans SemiBold"/>
              <a:sym typeface="IBM Plex Sans SemiBold"/>
            </a:endParaRPr>
          </a:p>
        </p:txBody>
      </p:sp>
      <p:sp>
        <p:nvSpPr>
          <p:cNvPr id="612" name="Google Shape;612;g3821fe08085_0_46"/>
          <p:cNvSpPr txBox="1"/>
          <p:nvPr/>
        </p:nvSpPr>
        <p:spPr>
          <a:xfrm>
            <a:off x="1438825" y="3670957"/>
            <a:ext cx="3343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GB" sz="1500">
                <a:solidFill>
                  <a:srgbClr val="FFFFFF"/>
                </a:solidFill>
                <a:latin typeface="IBM Plex Sans SemiBold"/>
                <a:ea typeface="IBM Plex Sans SemiBold"/>
                <a:cs typeface="IBM Plex Sans SemiBold"/>
                <a:sym typeface="IBM Plex Sans SemiBold"/>
              </a:rPr>
              <a:t>linkedin.com/in/emcestari/</a:t>
            </a:r>
            <a:endParaRPr b="0" i="0" sz="1500" u="none" cap="none" strike="noStrike">
              <a:solidFill>
                <a:srgbClr val="FFFFFF"/>
              </a:solidFill>
              <a:latin typeface="IBM Plex Sans SemiBold"/>
              <a:ea typeface="IBM Plex Sans SemiBold"/>
              <a:cs typeface="IBM Plex Sans SemiBold"/>
              <a:sym typeface="IBM Plex Sans SemiBold"/>
            </a:endParaRPr>
          </a:p>
        </p:txBody>
      </p:sp>
      <p:pic>
        <p:nvPicPr>
          <p:cNvPr id="613" name="Google Shape;613;g3821fe08085_0_46"/>
          <p:cNvPicPr preferRelativeResize="0"/>
          <p:nvPr/>
        </p:nvPicPr>
        <p:blipFill rotWithShape="1">
          <a:blip r:embed="rId3">
            <a:alphaModFix/>
          </a:blip>
          <a:srcRect b="0" l="0" r="0" t="0"/>
          <a:stretch/>
        </p:blipFill>
        <p:spPr>
          <a:xfrm>
            <a:off x="1113070" y="3715088"/>
            <a:ext cx="327224" cy="327226"/>
          </a:xfrm>
          <a:prstGeom prst="rect">
            <a:avLst/>
          </a:prstGeom>
          <a:noFill/>
          <a:ln>
            <a:noFill/>
          </a:ln>
        </p:spPr>
      </p:pic>
      <p:pic>
        <p:nvPicPr>
          <p:cNvPr id="614" name="Google Shape;614;g3821fe08085_0_46"/>
          <p:cNvPicPr preferRelativeResize="0"/>
          <p:nvPr/>
        </p:nvPicPr>
        <p:blipFill rotWithShape="1">
          <a:blip r:embed="rId4">
            <a:alphaModFix/>
          </a:blip>
          <a:srcRect b="0" l="0" r="0" t="0"/>
          <a:stretch/>
        </p:blipFill>
        <p:spPr>
          <a:xfrm>
            <a:off x="1115667" y="4206188"/>
            <a:ext cx="327224" cy="327226"/>
          </a:xfrm>
          <a:prstGeom prst="rect">
            <a:avLst/>
          </a:prstGeom>
          <a:noFill/>
          <a:ln>
            <a:noFill/>
          </a:ln>
        </p:spPr>
      </p:pic>
      <p:sp>
        <p:nvSpPr>
          <p:cNvPr id="615" name="Google Shape;615;g3821fe08085_0_46"/>
          <p:cNvSpPr txBox="1"/>
          <p:nvPr/>
        </p:nvSpPr>
        <p:spPr>
          <a:xfrm>
            <a:off x="5102847" y="4162075"/>
            <a:ext cx="3546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GB" sz="1500">
                <a:solidFill>
                  <a:srgbClr val="FFFFFF"/>
                </a:solidFill>
                <a:latin typeface="IBM Plex Sans SemiBold"/>
                <a:ea typeface="IBM Plex Sans SemiBold"/>
                <a:cs typeface="IBM Plex Sans SemiBold"/>
                <a:sym typeface="IBM Plex Sans SemiBold"/>
              </a:rPr>
              <a:t>Lol, I’m not a boomer.</a:t>
            </a:r>
            <a:endParaRPr b="0" i="0" sz="1500" u="none" cap="none" strike="noStrike">
              <a:solidFill>
                <a:srgbClr val="FFFFFF"/>
              </a:solidFill>
              <a:latin typeface="IBM Plex Sans SemiBold"/>
              <a:ea typeface="IBM Plex Sans SemiBold"/>
              <a:cs typeface="IBM Plex Sans SemiBold"/>
              <a:sym typeface="IBM Plex Sans SemiBold"/>
            </a:endParaRPr>
          </a:p>
        </p:txBody>
      </p:sp>
      <p:sp>
        <p:nvSpPr>
          <p:cNvPr id="616" name="Google Shape;616;g3821fe08085_0_46"/>
          <p:cNvSpPr txBox="1"/>
          <p:nvPr/>
        </p:nvSpPr>
        <p:spPr>
          <a:xfrm>
            <a:off x="5107775" y="3670969"/>
            <a:ext cx="3343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GB" sz="1500">
                <a:solidFill>
                  <a:srgbClr val="FFFFFF"/>
                </a:solidFill>
                <a:latin typeface="IBM Plex Sans SemiBold"/>
                <a:ea typeface="IBM Plex Sans SemiBold"/>
                <a:cs typeface="IBM Plex Sans SemiBold"/>
                <a:sym typeface="IBM Plex Sans SemiBold"/>
              </a:rPr>
              <a:t>linkedin.com/in/mdiprisco/</a:t>
            </a:r>
            <a:endParaRPr b="0" i="0" sz="1500" u="none" cap="none" strike="noStrike">
              <a:solidFill>
                <a:srgbClr val="FFFFFF"/>
              </a:solidFill>
              <a:latin typeface="IBM Plex Sans SemiBold"/>
              <a:ea typeface="IBM Plex Sans SemiBold"/>
              <a:cs typeface="IBM Plex Sans SemiBold"/>
              <a:sym typeface="IBM Plex Sans SemiBold"/>
            </a:endParaRPr>
          </a:p>
        </p:txBody>
      </p:sp>
      <p:pic>
        <p:nvPicPr>
          <p:cNvPr id="617" name="Google Shape;617;g3821fe08085_0_46"/>
          <p:cNvPicPr preferRelativeResize="0"/>
          <p:nvPr/>
        </p:nvPicPr>
        <p:blipFill rotWithShape="1">
          <a:blip r:embed="rId3">
            <a:alphaModFix/>
          </a:blip>
          <a:srcRect b="0" l="0" r="0" t="0"/>
          <a:stretch/>
        </p:blipFill>
        <p:spPr>
          <a:xfrm>
            <a:off x="4782020" y="3715088"/>
            <a:ext cx="327224" cy="327226"/>
          </a:xfrm>
          <a:prstGeom prst="rect">
            <a:avLst/>
          </a:prstGeom>
          <a:noFill/>
          <a:ln>
            <a:noFill/>
          </a:ln>
        </p:spPr>
      </p:pic>
      <p:pic>
        <p:nvPicPr>
          <p:cNvPr id="618" name="Google Shape;618;g3821fe08085_0_46"/>
          <p:cNvPicPr preferRelativeResize="0"/>
          <p:nvPr/>
        </p:nvPicPr>
        <p:blipFill rotWithShape="1">
          <a:blip r:embed="rId4">
            <a:alphaModFix/>
          </a:blip>
          <a:srcRect b="0" l="0" r="0" t="0"/>
          <a:stretch/>
        </p:blipFill>
        <p:spPr>
          <a:xfrm>
            <a:off x="4784617" y="4206188"/>
            <a:ext cx="327224" cy="327226"/>
          </a:xfrm>
          <a:prstGeom prst="rect">
            <a:avLst/>
          </a:prstGeom>
          <a:noFill/>
          <a:ln>
            <a:noFill/>
          </a:ln>
        </p:spPr>
      </p:pic>
      <p:sp>
        <p:nvSpPr>
          <p:cNvPr id="619" name="Google Shape;619;g3821fe08085_0_46"/>
          <p:cNvSpPr txBox="1"/>
          <p:nvPr/>
        </p:nvSpPr>
        <p:spPr>
          <a:xfrm>
            <a:off x="1115675" y="2965494"/>
            <a:ext cx="33432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rgbClr val="FFFFFF"/>
                </a:solidFill>
                <a:latin typeface="IBM Plex Sans SemiBold"/>
                <a:ea typeface="IBM Plex Sans SemiBold"/>
                <a:cs typeface="IBM Plex Sans SemiBold"/>
                <a:sym typeface="IBM Plex Sans SemiBold"/>
              </a:rPr>
              <a:t>Enrico Maria Cestari</a:t>
            </a:r>
            <a:endParaRPr sz="1800">
              <a:solidFill>
                <a:srgbClr val="FFFFFF"/>
              </a:solidFill>
              <a:latin typeface="IBM Plex Sans SemiBold"/>
              <a:ea typeface="IBM Plex Sans SemiBold"/>
              <a:cs typeface="IBM Plex Sans SemiBold"/>
              <a:sym typeface="IBM Plex Sans SemiBold"/>
            </a:endParaRPr>
          </a:p>
          <a:p>
            <a:pPr indent="0" lvl="0" marL="0" marR="0" rtl="0" algn="l">
              <a:lnSpc>
                <a:spcPct val="100000"/>
              </a:lnSpc>
              <a:spcBef>
                <a:spcPts val="0"/>
              </a:spcBef>
              <a:spcAft>
                <a:spcPts val="0"/>
              </a:spcAft>
              <a:buClr>
                <a:srgbClr val="000000"/>
              </a:buClr>
              <a:buSzPts val="1800"/>
              <a:buFont typeface="Arial"/>
              <a:buNone/>
            </a:pPr>
            <a:r>
              <a:rPr lang="en-GB" sz="1800">
                <a:solidFill>
                  <a:srgbClr val="FFFFFF"/>
                </a:solidFill>
                <a:latin typeface="IBM Plex Sans SemiBold"/>
                <a:ea typeface="IBM Plex Sans SemiBold"/>
                <a:cs typeface="IBM Plex Sans SemiBold"/>
                <a:sym typeface="IBM Plex Sans SemiBold"/>
              </a:rPr>
              <a:t>CTO @Jointly</a:t>
            </a:r>
            <a:endParaRPr sz="1800">
              <a:solidFill>
                <a:srgbClr val="FFFFFF"/>
              </a:solidFill>
              <a:latin typeface="IBM Plex Sans SemiBold"/>
              <a:ea typeface="IBM Plex Sans SemiBold"/>
              <a:cs typeface="IBM Plex Sans SemiBold"/>
              <a:sym typeface="IBM Plex Sans SemiBold"/>
            </a:endParaRPr>
          </a:p>
        </p:txBody>
      </p:sp>
      <p:sp>
        <p:nvSpPr>
          <p:cNvPr id="620" name="Google Shape;620;g3821fe08085_0_46"/>
          <p:cNvSpPr txBox="1"/>
          <p:nvPr/>
        </p:nvSpPr>
        <p:spPr>
          <a:xfrm>
            <a:off x="4784625" y="2965494"/>
            <a:ext cx="33432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rgbClr val="FFFFFF"/>
                </a:solidFill>
                <a:latin typeface="IBM Plex Sans SemiBold"/>
                <a:ea typeface="IBM Plex Sans SemiBold"/>
                <a:cs typeface="IBM Plex Sans SemiBold"/>
                <a:sym typeface="IBM Plex Sans SemiBold"/>
              </a:rPr>
              <a:t>Michael Di Prisco</a:t>
            </a:r>
            <a:endParaRPr sz="1800">
              <a:solidFill>
                <a:srgbClr val="FFFFFF"/>
              </a:solidFill>
              <a:latin typeface="IBM Plex Sans SemiBold"/>
              <a:ea typeface="IBM Plex Sans SemiBold"/>
              <a:cs typeface="IBM Plex Sans SemiBold"/>
              <a:sym typeface="IBM Plex Sans SemiBold"/>
            </a:endParaRPr>
          </a:p>
          <a:p>
            <a:pPr indent="0" lvl="0" marL="0" marR="0" rtl="0" algn="l">
              <a:lnSpc>
                <a:spcPct val="100000"/>
              </a:lnSpc>
              <a:spcBef>
                <a:spcPts val="0"/>
              </a:spcBef>
              <a:spcAft>
                <a:spcPts val="0"/>
              </a:spcAft>
              <a:buClr>
                <a:srgbClr val="000000"/>
              </a:buClr>
              <a:buSzPts val="1800"/>
              <a:buFont typeface="Arial"/>
              <a:buNone/>
            </a:pPr>
            <a:r>
              <a:rPr lang="en-GB" sz="1800">
                <a:solidFill>
                  <a:srgbClr val="FFFFFF"/>
                </a:solidFill>
                <a:latin typeface="IBM Plex Sans SemiBold"/>
                <a:ea typeface="IBM Plex Sans SemiBold"/>
                <a:cs typeface="IBM Plex Sans SemiBold"/>
                <a:sym typeface="IBM Plex Sans SemiBold"/>
              </a:rPr>
              <a:t>Tech Lead @ Jointly</a:t>
            </a:r>
            <a:endParaRPr sz="1800">
              <a:solidFill>
                <a:srgbClr val="FFFFFF"/>
              </a:solidFill>
              <a:latin typeface="IBM Plex Sans SemiBold"/>
              <a:ea typeface="IBM Plex Sans SemiBold"/>
              <a:cs typeface="IBM Plex Sans SemiBold"/>
              <a:sym typeface="IBM Plex Sans SemiBold"/>
            </a:endParaRPr>
          </a:p>
        </p:txBody>
      </p:sp>
      <p:pic>
        <p:nvPicPr>
          <p:cNvPr id="621" name="Google Shape;621;g3821fe08085_0_46"/>
          <p:cNvPicPr preferRelativeResize="0"/>
          <p:nvPr/>
        </p:nvPicPr>
        <p:blipFill>
          <a:blip r:embed="rId5">
            <a:alphaModFix/>
          </a:blip>
          <a:stretch>
            <a:fillRect/>
          </a:stretch>
        </p:blipFill>
        <p:spPr>
          <a:xfrm>
            <a:off x="1115675" y="1756869"/>
            <a:ext cx="1101650" cy="1101650"/>
          </a:xfrm>
          <a:prstGeom prst="rect">
            <a:avLst/>
          </a:prstGeom>
          <a:noFill/>
          <a:ln>
            <a:noFill/>
          </a:ln>
        </p:spPr>
      </p:pic>
      <p:pic>
        <p:nvPicPr>
          <p:cNvPr id="622" name="Google Shape;622;g3821fe08085_0_46"/>
          <p:cNvPicPr preferRelativeResize="0"/>
          <p:nvPr/>
        </p:nvPicPr>
        <p:blipFill>
          <a:blip r:embed="rId6">
            <a:alphaModFix/>
          </a:blip>
          <a:stretch>
            <a:fillRect/>
          </a:stretch>
        </p:blipFill>
        <p:spPr>
          <a:xfrm>
            <a:off x="4784625" y="1767775"/>
            <a:ext cx="1101650" cy="1101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3821fe08085_0_65"/>
          <p:cNvSpPr/>
          <p:nvPr/>
        </p:nvSpPr>
        <p:spPr>
          <a:xfrm>
            <a:off x="3213113" y="2213999"/>
            <a:ext cx="2808000" cy="1037400"/>
          </a:xfrm>
          <a:prstGeom prst="rect">
            <a:avLst/>
          </a:prstGeom>
          <a:solidFill>
            <a:srgbClr val="FF5C00"/>
          </a:solidFill>
          <a:ln cap="flat" cmpd="sng" w="9525">
            <a:solidFill>
              <a:srgbClr val="0E1E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sp>
        <p:nvSpPr>
          <p:cNvPr id="628" name="Google Shape;628;g3821fe08085_0_65"/>
          <p:cNvSpPr/>
          <p:nvPr/>
        </p:nvSpPr>
        <p:spPr>
          <a:xfrm>
            <a:off x="3122888" y="2109050"/>
            <a:ext cx="2808000" cy="1037700"/>
          </a:xfrm>
          <a:prstGeom prst="rect">
            <a:avLst/>
          </a:prstGeom>
          <a:solidFill>
            <a:srgbClr val="FFFFFF"/>
          </a:solidFill>
          <a:ln cap="flat" cmpd="sng" w="9525">
            <a:solidFill>
              <a:srgbClr val="0E1E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SemiBold"/>
              <a:ea typeface="IBM Plex Sans SemiBold"/>
              <a:cs typeface="IBM Plex Sans SemiBold"/>
              <a:sym typeface="IBM Plex Sans SemiBold"/>
            </a:endParaRPr>
          </a:p>
        </p:txBody>
      </p:sp>
      <p:sp>
        <p:nvSpPr>
          <p:cNvPr id="629" name="Google Shape;629;g3821fe08085_0_65"/>
          <p:cNvSpPr txBox="1"/>
          <p:nvPr/>
        </p:nvSpPr>
        <p:spPr>
          <a:xfrm>
            <a:off x="3213113" y="2087153"/>
            <a:ext cx="26631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0E1E30"/>
                </a:solidFill>
                <a:latin typeface="IBM Plex Sans"/>
                <a:ea typeface="IBM Plex Sans"/>
                <a:cs typeface="IBM Plex Sans"/>
                <a:sym typeface="IBM Plex Sans"/>
              </a:rPr>
              <a:t>Don't forget to rate the talk!</a:t>
            </a:r>
            <a:endParaRPr b="1" i="0" sz="2900" u="none" cap="none" strike="noStrike">
              <a:solidFill>
                <a:srgbClr val="0E1E30"/>
              </a:solidFill>
              <a:latin typeface="IBM Plex Sans"/>
              <a:ea typeface="IBM Plex Sans"/>
              <a:cs typeface="IBM Plex Sans"/>
              <a:sym typeface="IBM Plex Sans"/>
            </a:endParaRPr>
          </a:p>
        </p:txBody>
      </p:sp>
      <p:pic>
        <p:nvPicPr>
          <p:cNvPr id="630" name="Google Shape;630;g3821fe08085_0_65"/>
          <p:cNvPicPr preferRelativeResize="0"/>
          <p:nvPr/>
        </p:nvPicPr>
        <p:blipFill rotWithShape="1">
          <a:blip r:embed="rId3">
            <a:alphaModFix/>
          </a:blip>
          <a:srcRect b="0" l="0" r="0" t="0"/>
          <a:stretch/>
        </p:blipFill>
        <p:spPr>
          <a:xfrm>
            <a:off x="918700" y="2571750"/>
            <a:ext cx="1823698" cy="1585077"/>
          </a:xfrm>
          <a:prstGeom prst="rect">
            <a:avLst/>
          </a:prstGeom>
          <a:noFill/>
          <a:ln>
            <a:noFill/>
          </a:ln>
        </p:spPr>
      </p:pic>
      <p:pic>
        <p:nvPicPr>
          <p:cNvPr id="631" name="Google Shape;631;g3821fe08085_0_65"/>
          <p:cNvPicPr preferRelativeResize="0"/>
          <p:nvPr/>
        </p:nvPicPr>
        <p:blipFill rotWithShape="1">
          <a:blip r:embed="rId4">
            <a:alphaModFix/>
          </a:blip>
          <a:srcRect b="0" l="0" r="0" t="0"/>
          <a:stretch/>
        </p:blipFill>
        <p:spPr>
          <a:xfrm>
            <a:off x="1963749" y="1238537"/>
            <a:ext cx="5216502" cy="51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8941904cc8_1_0"/>
          <p:cNvSpPr txBox="1"/>
          <p:nvPr>
            <p:ph type="title"/>
          </p:nvPr>
        </p:nvSpPr>
        <p:spPr>
          <a:xfrm>
            <a:off x="1001675" y="1651650"/>
            <a:ext cx="1502400" cy="5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840"/>
              <a:t>Governance</a:t>
            </a:r>
            <a:endParaRPr sz="1840"/>
          </a:p>
        </p:txBody>
      </p:sp>
      <p:sp>
        <p:nvSpPr>
          <p:cNvPr id="231" name="Google Shape;231;g38941904cc8_1_0"/>
          <p:cNvSpPr txBox="1"/>
          <p:nvPr>
            <p:ph type="title"/>
          </p:nvPr>
        </p:nvSpPr>
        <p:spPr>
          <a:xfrm>
            <a:off x="311700" y="5217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Four enablers to define Wellbeing</a:t>
            </a:r>
            <a:endParaRPr/>
          </a:p>
        </p:txBody>
      </p:sp>
      <p:sp>
        <p:nvSpPr>
          <p:cNvPr id="232" name="Google Shape;232;g38941904cc8_1_0"/>
          <p:cNvSpPr txBox="1"/>
          <p:nvPr/>
        </p:nvSpPr>
        <p:spPr>
          <a:xfrm>
            <a:off x="2784875" y="1716750"/>
            <a:ext cx="11760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40">
                <a:solidFill>
                  <a:schemeClr val="dk1"/>
                </a:solidFill>
                <a:latin typeface="IBM Plex Sans SemiBold"/>
                <a:ea typeface="IBM Plex Sans SemiBold"/>
                <a:cs typeface="IBM Plex Sans SemiBold"/>
                <a:sym typeface="IBM Plex Sans SemiBold"/>
              </a:rPr>
              <a:t>Listening</a:t>
            </a:r>
            <a:endParaRPr sz="1840">
              <a:solidFill>
                <a:schemeClr val="dk1"/>
              </a:solidFill>
              <a:latin typeface="IBM Plex Sans SemiBold"/>
              <a:ea typeface="IBM Plex Sans SemiBold"/>
              <a:cs typeface="IBM Plex Sans SemiBold"/>
              <a:sym typeface="IBM Plex Sans SemiBold"/>
            </a:endParaRPr>
          </a:p>
        </p:txBody>
      </p:sp>
      <p:sp>
        <p:nvSpPr>
          <p:cNvPr id="233" name="Google Shape;233;g38941904cc8_1_0"/>
          <p:cNvSpPr txBox="1"/>
          <p:nvPr/>
        </p:nvSpPr>
        <p:spPr>
          <a:xfrm>
            <a:off x="4241675" y="1716750"/>
            <a:ext cx="19167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40">
                <a:solidFill>
                  <a:schemeClr val="dk1"/>
                </a:solidFill>
                <a:latin typeface="IBM Plex Sans SemiBold"/>
                <a:ea typeface="IBM Plex Sans SemiBold"/>
                <a:cs typeface="IBM Plex Sans SemiBold"/>
                <a:sym typeface="IBM Plex Sans SemiBold"/>
              </a:rPr>
              <a:t>Communication</a:t>
            </a:r>
            <a:endParaRPr sz="1840">
              <a:solidFill>
                <a:schemeClr val="dk1"/>
              </a:solidFill>
              <a:latin typeface="IBM Plex Sans SemiBold"/>
              <a:ea typeface="IBM Plex Sans SemiBold"/>
              <a:cs typeface="IBM Plex Sans SemiBold"/>
              <a:sym typeface="IBM Plex Sans SemiBold"/>
            </a:endParaRPr>
          </a:p>
        </p:txBody>
      </p:sp>
      <p:sp>
        <p:nvSpPr>
          <p:cNvPr id="234" name="Google Shape;234;g38941904cc8_1_0"/>
          <p:cNvSpPr txBox="1"/>
          <p:nvPr/>
        </p:nvSpPr>
        <p:spPr>
          <a:xfrm>
            <a:off x="6439175" y="1575150"/>
            <a:ext cx="1709400" cy="7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40">
                <a:solidFill>
                  <a:schemeClr val="dk1"/>
                </a:solidFill>
                <a:latin typeface="IBM Plex Sans SemiBold"/>
                <a:ea typeface="IBM Plex Sans SemiBold"/>
                <a:cs typeface="IBM Plex Sans SemiBold"/>
                <a:sym typeface="IBM Plex Sans SemiBold"/>
              </a:rPr>
              <a:t>Impact </a:t>
            </a:r>
            <a:endParaRPr sz="1840">
              <a:solidFill>
                <a:schemeClr val="dk1"/>
              </a:solidFill>
              <a:latin typeface="IBM Plex Sans SemiBold"/>
              <a:ea typeface="IBM Plex Sans SemiBold"/>
              <a:cs typeface="IBM Plex Sans SemiBold"/>
              <a:sym typeface="IBM Plex Sans SemiBold"/>
            </a:endParaRPr>
          </a:p>
          <a:p>
            <a:pPr indent="0" lvl="0" marL="0" rtl="0" algn="ctr">
              <a:spcBef>
                <a:spcPts val="0"/>
              </a:spcBef>
              <a:spcAft>
                <a:spcPts val="0"/>
              </a:spcAft>
              <a:buNone/>
            </a:pPr>
            <a:r>
              <a:rPr lang="en-GB" sz="1840">
                <a:solidFill>
                  <a:schemeClr val="dk1"/>
                </a:solidFill>
                <a:latin typeface="IBM Plex Sans SemiBold"/>
                <a:ea typeface="IBM Plex Sans SemiBold"/>
                <a:cs typeface="IBM Plex Sans SemiBold"/>
                <a:sym typeface="IBM Plex Sans SemiBold"/>
              </a:rPr>
              <a:t>Measurement</a:t>
            </a:r>
            <a:endParaRPr sz="1840">
              <a:solidFill>
                <a:schemeClr val="dk1"/>
              </a:solidFill>
              <a:latin typeface="IBM Plex Sans SemiBold"/>
              <a:ea typeface="IBM Plex Sans SemiBold"/>
              <a:cs typeface="IBM Plex Sans SemiBold"/>
              <a:sym typeface="IBM Plex Sans SemiBold"/>
            </a:endParaRPr>
          </a:p>
        </p:txBody>
      </p:sp>
      <p:sp>
        <p:nvSpPr>
          <p:cNvPr id="235" name="Google Shape;235;g38941904cc8_1_0"/>
          <p:cNvSpPr txBox="1"/>
          <p:nvPr>
            <p:ph type="title"/>
          </p:nvPr>
        </p:nvSpPr>
        <p:spPr>
          <a:xfrm>
            <a:off x="1001675" y="3164025"/>
            <a:ext cx="7146900" cy="13878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GB" sz="1540"/>
              <a:t>True difference in impact is in the</a:t>
            </a:r>
            <a:r>
              <a:rPr b="1" lang="en-GB" sz="1540">
                <a:latin typeface="IBM Plex Sans"/>
                <a:ea typeface="IBM Plex Sans"/>
                <a:cs typeface="IBM Plex Sans"/>
                <a:sym typeface="IBM Plex Sans"/>
              </a:rPr>
              <a:t> strategic coherence</a:t>
            </a:r>
            <a:r>
              <a:rPr lang="en-GB" sz="1540"/>
              <a:t> and in the company capability in </a:t>
            </a:r>
            <a:r>
              <a:rPr b="1" lang="en-GB" sz="1540">
                <a:latin typeface="IBM Plex Sans"/>
                <a:ea typeface="IBM Plex Sans"/>
                <a:cs typeface="IBM Plex Sans"/>
                <a:sym typeface="IBM Plex Sans"/>
              </a:rPr>
              <a:t>integrating wellbeing</a:t>
            </a:r>
            <a:r>
              <a:rPr lang="en-GB" sz="1540"/>
              <a:t> in its own culture and managerial vision.</a:t>
            </a:r>
            <a:endParaRPr sz="1540"/>
          </a:p>
          <a:p>
            <a:pPr indent="0" lvl="0" marL="0" rtl="0" algn="l">
              <a:lnSpc>
                <a:spcPct val="115000"/>
              </a:lnSpc>
              <a:spcBef>
                <a:spcPts val="0"/>
              </a:spcBef>
              <a:spcAft>
                <a:spcPts val="0"/>
              </a:spcAft>
              <a:buNone/>
            </a:pPr>
            <a:r>
              <a:t/>
            </a:r>
            <a:endParaRPr sz="1540"/>
          </a:p>
          <a:p>
            <a:pPr indent="0" lvl="0" marL="0" rtl="0" algn="l">
              <a:lnSpc>
                <a:spcPct val="115000"/>
              </a:lnSpc>
              <a:spcBef>
                <a:spcPts val="0"/>
              </a:spcBef>
              <a:spcAft>
                <a:spcPts val="0"/>
              </a:spcAft>
              <a:buNone/>
            </a:pPr>
            <a:r>
              <a:rPr lang="en-GB" sz="1540"/>
              <a:t>This is how our </a:t>
            </a:r>
            <a:r>
              <a:rPr b="1" lang="en-GB" sz="1540">
                <a:latin typeface="IBM Plex Sans"/>
                <a:ea typeface="IBM Plex Sans"/>
                <a:cs typeface="IBM Plex Sans"/>
                <a:sym typeface="IBM Plex Sans"/>
              </a:rPr>
              <a:t>platform</a:t>
            </a:r>
            <a:r>
              <a:rPr lang="en-GB" sz="1540"/>
              <a:t> comes in the game.</a:t>
            </a:r>
            <a:endParaRPr sz="154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8941904cc8_1_19"/>
          <p:cNvSpPr txBox="1"/>
          <p:nvPr>
            <p:ph type="title"/>
          </p:nvPr>
        </p:nvSpPr>
        <p:spPr>
          <a:xfrm>
            <a:off x="311700" y="52172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JOY, our Platform for Corporate Wellbeing</a:t>
            </a:r>
            <a:endParaRPr/>
          </a:p>
        </p:txBody>
      </p:sp>
      <p:pic>
        <p:nvPicPr>
          <p:cNvPr id="241" name="Google Shape;241;g38941904cc8_1_19"/>
          <p:cNvPicPr preferRelativeResize="0"/>
          <p:nvPr/>
        </p:nvPicPr>
        <p:blipFill>
          <a:blip r:embed="rId3">
            <a:alphaModFix/>
          </a:blip>
          <a:stretch>
            <a:fillRect/>
          </a:stretch>
        </p:blipFill>
        <p:spPr>
          <a:xfrm>
            <a:off x="825100" y="1506800"/>
            <a:ext cx="7493800" cy="290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84de2ea600_0_39"/>
          <p:cNvSpPr txBox="1"/>
          <p:nvPr>
            <p:ph type="title"/>
          </p:nvPr>
        </p:nvSpPr>
        <p:spPr>
          <a:xfrm>
            <a:off x="311700" y="1769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What is Technical Debt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E1E30"/>
      </a:dk1>
      <a:lt1>
        <a:srgbClr val="FFFFFF"/>
      </a:lt1>
      <a:dk2>
        <a:srgbClr val="0E1E30"/>
      </a:dk2>
      <a:lt2>
        <a:srgbClr val="1E66FA"/>
      </a:lt2>
      <a:accent1>
        <a:srgbClr val="51E5FF"/>
      </a:accent1>
      <a:accent2>
        <a:srgbClr val="D82A76"/>
      </a:accent2>
      <a:accent3>
        <a:srgbClr val="00965C"/>
      </a:accent3>
      <a:accent4>
        <a:srgbClr val="FF5C00"/>
      </a:accent4>
      <a:accent5>
        <a:srgbClr val="54F0B2"/>
      </a:accent5>
      <a:accent6>
        <a:srgbClr val="F8DB5C"/>
      </a:accent6>
      <a:hlink>
        <a:srgbClr val="FF5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